
<file path=[Content_Types].xml><?xml version="1.0" encoding="utf-8"?>
<Types xmlns="http://schemas.openxmlformats.org/package/2006/content-types">
  <Default Extension="png" ContentType="image/png"/>
  <Default Extension="vsd" ContentType="application/vnd.visio"/>
  <Default Extension="svg" ContentType="image/svg+xml"/>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tiff" ContentType="image/tiff"/>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6" r:id="rId4"/>
  </p:sldMasterIdLst>
  <p:notesMasterIdLst>
    <p:notesMasterId r:id="rId77"/>
  </p:notesMasterIdLst>
  <p:handoutMasterIdLst>
    <p:handoutMasterId r:id="rId78"/>
  </p:handoutMasterIdLst>
  <p:sldIdLst>
    <p:sldId id="256" r:id="rId5"/>
    <p:sldId id="408" r:id="rId6"/>
    <p:sldId id="258" r:id="rId7"/>
    <p:sldId id="259" r:id="rId8"/>
    <p:sldId id="262" r:id="rId9"/>
    <p:sldId id="263" r:id="rId10"/>
    <p:sldId id="260" r:id="rId11"/>
    <p:sldId id="261" r:id="rId12"/>
    <p:sldId id="264" r:id="rId13"/>
    <p:sldId id="265" r:id="rId14"/>
    <p:sldId id="266" r:id="rId15"/>
    <p:sldId id="267" r:id="rId16"/>
    <p:sldId id="268" r:id="rId17"/>
    <p:sldId id="409" r:id="rId18"/>
    <p:sldId id="410" r:id="rId19"/>
    <p:sldId id="411" r:id="rId20"/>
    <p:sldId id="412" r:id="rId21"/>
    <p:sldId id="413" r:id="rId22"/>
    <p:sldId id="414" r:id="rId23"/>
    <p:sldId id="415" r:id="rId24"/>
    <p:sldId id="416" r:id="rId25"/>
    <p:sldId id="417" r:id="rId26"/>
    <p:sldId id="418" r:id="rId27"/>
    <p:sldId id="419" r:id="rId28"/>
    <p:sldId id="420" r:id="rId29"/>
    <p:sldId id="421" r:id="rId30"/>
    <p:sldId id="422" r:id="rId31"/>
    <p:sldId id="423" r:id="rId32"/>
    <p:sldId id="424" r:id="rId33"/>
    <p:sldId id="425" r:id="rId34"/>
    <p:sldId id="426" r:id="rId35"/>
    <p:sldId id="427" r:id="rId36"/>
    <p:sldId id="428" r:id="rId37"/>
    <p:sldId id="429" r:id="rId38"/>
    <p:sldId id="430" r:id="rId39"/>
    <p:sldId id="431" r:id="rId40"/>
    <p:sldId id="432" r:id="rId41"/>
    <p:sldId id="433" r:id="rId42"/>
    <p:sldId id="434" r:id="rId43"/>
    <p:sldId id="470" r:id="rId44"/>
    <p:sldId id="436" r:id="rId45"/>
    <p:sldId id="437" r:id="rId46"/>
    <p:sldId id="438" r:id="rId47"/>
    <p:sldId id="439" r:id="rId48"/>
    <p:sldId id="440" r:id="rId49"/>
    <p:sldId id="441" r:id="rId50"/>
    <p:sldId id="442" r:id="rId51"/>
    <p:sldId id="443" r:id="rId52"/>
    <p:sldId id="444" r:id="rId53"/>
    <p:sldId id="445" r:id="rId54"/>
    <p:sldId id="446" r:id="rId55"/>
    <p:sldId id="472" r:id="rId56"/>
    <p:sldId id="447" r:id="rId57"/>
    <p:sldId id="448" r:id="rId58"/>
    <p:sldId id="471" r:id="rId59"/>
    <p:sldId id="473" r:id="rId60"/>
    <p:sldId id="449" r:id="rId61"/>
    <p:sldId id="450" r:id="rId62"/>
    <p:sldId id="451" r:id="rId63"/>
    <p:sldId id="452" r:id="rId64"/>
    <p:sldId id="453" r:id="rId65"/>
    <p:sldId id="455" r:id="rId66"/>
    <p:sldId id="456" r:id="rId67"/>
    <p:sldId id="457" r:id="rId68"/>
    <p:sldId id="458" r:id="rId69"/>
    <p:sldId id="459" r:id="rId70"/>
    <p:sldId id="460" r:id="rId71"/>
    <p:sldId id="461" r:id="rId72"/>
    <p:sldId id="462" r:id="rId73"/>
    <p:sldId id="463" r:id="rId74"/>
    <p:sldId id="474" r:id="rId75"/>
    <p:sldId id="469" r:id="rId76"/>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65BB4A9-1D3D-446C-AD73-07A6DB8B8DAA}">
          <p14:sldIdLst>
            <p14:sldId id="256"/>
          </p14:sldIdLst>
        </p14:section>
        <p14:section name="4.1 什么是数据级并行" id="{DB3477F4-886D-4A70-A5A7-DB65D758A320}">
          <p14:sldIdLst>
            <p14:sldId id="408"/>
            <p14:sldId id="258"/>
            <p14:sldId id="259"/>
            <p14:sldId id="262"/>
            <p14:sldId id="263"/>
            <p14:sldId id="260"/>
            <p14:sldId id="261"/>
            <p14:sldId id="264"/>
            <p14:sldId id="265"/>
            <p14:sldId id="266"/>
            <p14:sldId id="267"/>
          </p14:sldIdLst>
        </p14:section>
        <p14:section name="4.2 向量体系结构" id="{470B5431-9B5E-41C5-946F-99AFB7C30712}">
          <p14:sldIdLst>
            <p14:sldId id="26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Lst>
        </p14:section>
        <p14:section name="4.3 GPU结构" id="{BC868DFD-EB9E-4387-A3BB-E3DA8100C95E}">
          <p14:sldIdLst>
            <p14:sldId id="470"/>
            <p14:sldId id="436"/>
            <p14:sldId id="437"/>
            <p14:sldId id="438"/>
            <p14:sldId id="439"/>
            <p14:sldId id="440"/>
          </p14:sldIdLst>
        </p14:section>
        <p14:section name="Architecture" id="{2C332793-B399-4764-8257-404A76B16945}">
          <p14:sldIdLst>
            <p14:sldId id="441"/>
            <p14:sldId id="442"/>
            <p14:sldId id="443"/>
            <p14:sldId id="444"/>
            <p14:sldId id="445"/>
            <p14:sldId id="446"/>
            <p14:sldId id="472"/>
            <p14:sldId id="447"/>
            <p14:sldId id="448"/>
          </p14:sldIdLst>
        </p14:section>
        <p14:section name="调度" id="{DB02786D-7201-442B-B318-D86DD8672BE3}">
          <p14:sldIdLst>
            <p14:sldId id="471"/>
            <p14:sldId id="473"/>
            <p14:sldId id="449"/>
            <p14:sldId id="450"/>
            <p14:sldId id="451"/>
            <p14:sldId id="452"/>
            <p14:sldId id="453"/>
            <p14:sldId id="455"/>
            <p14:sldId id="456"/>
            <p14:sldId id="457"/>
            <p14:sldId id="458"/>
            <p14:sldId id="459"/>
            <p14:sldId id="460"/>
            <p14:sldId id="461"/>
            <p14:sldId id="462"/>
            <p14:sldId id="463"/>
          </p14:sldIdLst>
        </p14:section>
        <p14:section name="GPU虚拟化" id="{8EAF5354-33DC-4E38-8949-9E30F49D0D6A}">
          <p14:sldIdLst>
            <p14:sldId id="474"/>
            <p14:sldId id="469"/>
          </p14:sldIdLst>
        </p14:section>
      </p14:sectionLst>
    </p:ext>
    <p:ext uri="{EFAFB233-063F-42B5-8137-9DF3F51BA10A}">
      <p15:sldGuideLst xmlns:p15="http://schemas.microsoft.com/office/powerpoint/2012/main">
        <p15:guide id="1" orient="horz" pos="33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作者"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40" autoAdjust="0"/>
    <p:restoredTop sz="95502" autoAdjust="0"/>
  </p:normalViewPr>
  <p:slideViewPr>
    <p:cSldViewPr snapToGrid="0">
      <p:cViewPr>
        <p:scale>
          <a:sx n="100" d="100"/>
          <a:sy n="100" d="100"/>
        </p:scale>
        <p:origin x="132" y="246"/>
      </p:cViewPr>
      <p:guideLst>
        <p:guide orient="horz" pos="3360"/>
        <p:guide pos="3840"/>
      </p:guideLst>
    </p:cSldViewPr>
  </p:slideViewPr>
  <p:notesTextViewPr>
    <p:cViewPr>
      <p:scale>
        <a:sx n="3" d="2"/>
        <a:sy n="3" d="2"/>
      </p:scale>
      <p:origin x="0" y="0"/>
    </p:cViewPr>
  </p:notesTextViewPr>
  <p:notesViewPr>
    <p:cSldViewPr snapToGrid="0">
      <p:cViewPr>
        <p:scale>
          <a:sx n="1" d="2"/>
          <a:sy n="1" d="2"/>
        </p:scale>
        <p:origin x="4620" y="102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commentAuthors" Target="commentAuthors.xml"/><Relationship Id="rId144" Type="http://schemas.microsoft.com/office/2018/10/relationships/authors" Target="author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xmlns=""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xmlns=""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BCF7363-46B3-4791-B1F1-74C9C73C71E6}" type="datetime1">
              <a:rPr lang="zh-CN" altLang="en-US" smtClean="0">
                <a:latin typeface="Microsoft YaHei UI" panose="020B0503020204020204" pitchFamily="34" charset="-122"/>
                <a:ea typeface="Microsoft YaHei UI" panose="020B0503020204020204" pitchFamily="34" charset="-122"/>
              </a:rPr>
              <a:t>2022/5/23</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xmlns=""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xmlns=""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F9A36D-7FAC-478F-9944-F324014F6FD1}"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651558A8-E2C3-4D4F-B74A-F34DB9A5CC63}" type="datetime1">
              <a:rPr lang="zh-CN" altLang="en-US" noProof="0" smtClean="0"/>
              <a:t>2022/5/23</a:t>
            </a:fld>
            <a:endParaRPr lang="zh-CN" altLang="en-US" noProof="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4B9A9E5-4F7F-4A7D-9DE1-899232329269}" type="slidenum">
              <a:rPr lang="en-US" altLang="zh-CN" noProof="0" smtClean="0"/>
              <a:pPr/>
              <a:t>‹#›</a:t>
            </a:fld>
            <a:endParaRPr lang="zh-CN" altLang="en-US" noProof="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90056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对于单核，</a:t>
            </a:r>
          </a:p>
        </p:txBody>
      </p:sp>
      <p:sp>
        <p:nvSpPr>
          <p:cNvPr id="4" name="幻灯片编号占位符 3"/>
          <p:cNvSpPr>
            <a:spLocks noGrp="1"/>
          </p:cNvSpPr>
          <p:nvPr>
            <p:ph type="sldNum" sz="quarter" idx="10"/>
          </p:nvPr>
        </p:nvSpPr>
        <p:spPr/>
        <p:txBody>
          <a:bodyPr/>
          <a:lstStyle/>
          <a:p>
            <a:fld id="{D4B9A9E5-4F7F-4A7D-9DE1-899232329269}" type="slidenum">
              <a:rPr lang="en-US" altLang="zh-CN" noProof="0" smtClean="0"/>
              <a:pPr/>
              <a:t>6</a:t>
            </a:fld>
            <a:endParaRPr lang="zh-CN" altLang="en-US" noProof="0"/>
          </a:p>
        </p:txBody>
      </p:sp>
    </p:spTree>
    <p:extLst>
      <p:ext uri="{BB962C8B-B14F-4D97-AF65-F5344CB8AC3E}">
        <p14:creationId xmlns:p14="http://schemas.microsoft.com/office/powerpoint/2010/main" val="790492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t>60</a:t>
            </a:fld>
            <a:endParaRPr lang="zh-CN" altLang="en-US" noProof="0"/>
          </a:p>
        </p:txBody>
      </p:sp>
    </p:spTree>
    <p:extLst>
      <p:ext uri="{BB962C8B-B14F-4D97-AF65-F5344CB8AC3E}">
        <p14:creationId xmlns:p14="http://schemas.microsoft.com/office/powerpoint/2010/main" val="15426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t>71</a:t>
            </a:fld>
            <a:endParaRPr lang="zh-CN" altLang="en-US" noProof="0"/>
          </a:p>
        </p:txBody>
      </p:sp>
    </p:spTree>
    <p:extLst>
      <p:ext uri="{BB962C8B-B14F-4D97-AF65-F5344CB8AC3E}">
        <p14:creationId xmlns:p14="http://schemas.microsoft.com/office/powerpoint/2010/main" val="3164360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B9A9E5-4F7F-4A7D-9DE1-899232329269}" type="slidenum">
              <a:rPr lang="en-US" altLang="zh-CN" noProof="0" smtClean="0"/>
              <a:t>72</a:t>
            </a:fld>
            <a:endParaRPr lang="zh-CN" altLang="en-US" noProof="0"/>
          </a:p>
        </p:txBody>
      </p:sp>
    </p:spTree>
    <p:extLst>
      <p:ext uri="{BB962C8B-B14F-4D97-AF65-F5344CB8AC3E}">
        <p14:creationId xmlns:p14="http://schemas.microsoft.com/office/powerpoint/2010/main" val="7035942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18.sv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accent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15B3628-62D7-4A6D-A79F-34DE91DBA31E}"/>
              </a:ext>
            </a:extLst>
          </p:cNvPr>
          <p:cNvSpPr>
            <a:spLocks noGrp="1"/>
          </p:cNvSpPr>
          <p:nvPr>
            <p:ph type="ctrTitle" hasCustomPrompt="1"/>
          </p:nvPr>
        </p:nvSpPr>
        <p:spPr>
          <a:xfrm>
            <a:off x="6416041" y="4434840"/>
            <a:ext cx="4941771" cy="1122202"/>
          </a:xfrm>
        </p:spPr>
        <p:txBody>
          <a:bodyPr rtlCol="0" anchor="b">
            <a:noAutofit/>
          </a:bodyPr>
          <a:lstStyle>
            <a:lvl1pPr algn="l">
              <a:defRPr sz="3600" cap="all" spc="1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单击以编辑模板标题样式</a:t>
            </a:r>
          </a:p>
        </p:txBody>
      </p:sp>
      <p:sp>
        <p:nvSpPr>
          <p:cNvPr id="3" name="副标题 2">
            <a:extLst>
              <a:ext uri="{FF2B5EF4-FFF2-40B4-BE49-F238E27FC236}">
                <a16:creationId xmlns:a16="http://schemas.microsoft.com/office/drawing/2014/main" xmlns="" id="{55457758-A125-4CEA-A3D5-CBD010417BD2}"/>
              </a:ext>
            </a:extLst>
          </p:cNvPr>
          <p:cNvSpPr>
            <a:spLocks noGrp="1"/>
          </p:cNvSpPr>
          <p:nvPr>
            <p:ph type="subTitle" idx="1" hasCustomPrompt="1"/>
          </p:nvPr>
        </p:nvSpPr>
        <p:spPr>
          <a:xfrm>
            <a:off x="6416041" y="5586890"/>
            <a:ext cx="4941771" cy="396660"/>
          </a:xfrm>
        </p:spPr>
        <p:txBody>
          <a:bodyPr rtlCol="0">
            <a:normAutofit/>
          </a:bodyPr>
          <a:lstStyle>
            <a:lvl1pPr marL="0" indent="0" algn="l">
              <a:lnSpc>
                <a:spcPct val="100000"/>
              </a:lnSpc>
              <a:buNone/>
              <a:defRPr sz="160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rtl="0"/>
            <a:r>
              <a:rPr lang="zh-CN" altLang="en-US" noProof="0"/>
              <a:t>单击以编辑母版副标题样式</a:t>
            </a:r>
          </a:p>
        </p:txBody>
      </p:sp>
      <p:pic>
        <p:nvPicPr>
          <p:cNvPr id="8" name="图形 7">
            <a:extLst>
              <a:ext uri="{FF2B5EF4-FFF2-40B4-BE49-F238E27FC236}">
                <a16:creationId xmlns:a16="http://schemas.microsoft.com/office/drawing/2014/main" xmlns="" id="{A04F1E16-9A84-4D0E-9706-79C396AF6AE6}"/>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9358" t="23650" b="-1"/>
          <a:stretch/>
        </p:blipFill>
        <p:spPr>
          <a:xfrm>
            <a:off x="0" y="2"/>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引言">
    <p:spTree>
      <p:nvGrpSpPr>
        <p:cNvPr id="1" name=""/>
        <p:cNvGrpSpPr/>
        <p:nvPr/>
      </p:nvGrpSpPr>
      <p:grpSpPr>
        <a:xfrm>
          <a:off x="0" y="0"/>
          <a:ext cx="0" cy="0"/>
          <a:chOff x="0" y="0"/>
          <a:chExt cx="0" cy="0"/>
        </a:xfrm>
      </p:grpSpPr>
      <p:pic>
        <p:nvPicPr>
          <p:cNvPr id="7" name="图形 6">
            <a:extLst>
              <a:ext uri="{FF2B5EF4-FFF2-40B4-BE49-F238E27FC236}">
                <a16:creationId xmlns:a16="http://schemas.microsoft.com/office/drawing/2014/main" xmlns="" id="{AEE644D4-F9A4-4237-BD5C-4B97ABA9337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0" y="0"/>
            <a:ext cx="5581651" cy="6858000"/>
          </a:xfrm>
          <a:prstGeom prst="rect">
            <a:avLst/>
          </a:prstGeom>
        </p:spPr>
      </p:pic>
      <p:sp>
        <p:nvSpPr>
          <p:cNvPr id="2" name="标题 1">
            <a:extLst>
              <a:ext uri="{FF2B5EF4-FFF2-40B4-BE49-F238E27FC236}">
                <a16:creationId xmlns:a16="http://schemas.microsoft.com/office/drawing/2014/main" xmlns="" id="{C2FF67A8-55FA-435D-A18C-96D63D22B53E}"/>
              </a:ext>
            </a:extLst>
          </p:cNvPr>
          <p:cNvSpPr>
            <a:spLocks noGrp="1"/>
          </p:cNvSpPr>
          <p:nvPr>
            <p:ph type="title" hasCustomPrompt="1"/>
          </p:nvPr>
        </p:nvSpPr>
        <p:spPr>
          <a:xfrm>
            <a:off x="5920169" y="1152773"/>
            <a:ext cx="5431971" cy="846301"/>
          </a:xfrm>
        </p:spPr>
        <p:txBody>
          <a:bodyPr rtlCol="0" anchor="t">
            <a:normAutofit/>
          </a:bodyPr>
          <a:lstStyle>
            <a:lvl1pPr>
              <a:defRPr lang="en-US" sz="2800" kern="1200" cap="all"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cxnSp>
        <p:nvCxnSpPr>
          <p:cNvPr id="9" name="直接连接符​​(S) 8">
            <a:extLst>
              <a:ext uri="{FF2B5EF4-FFF2-40B4-BE49-F238E27FC236}">
                <a16:creationId xmlns:a16="http://schemas.microsoft.com/office/drawing/2014/main" xmlns=""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文本占位符 15">
            <a:extLst>
              <a:ext uri="{FF2B5EF4-FFF2-40B4-BE49-F238E27FC236}">
                <a16:creationId xmlns:a16="http://schemas.microsoft.com/office/drawing/2014/main" xmlns="" id="{3864668D-D640-4ABF-BB9A-D60176660F07}"/>
              </a:ext>
            </a:extLst>
          </p:cNvPr>
          <p:cNvSpPr>
            <a:spLocks noGrp="1"/>
          </p:cNvSpPr>
          <p:nvPr>
            <p:ph type="body" sz="quarter" idx="13" hasCustomPrompt="1"/>
          </p:nvPr>
        </p:nvSpPr>
        <p:spPr>
          <a:xfrm>
            <a:off x="5922255" y="2469517"/>
            <a:ext cx="5433204" cy="365125"/>
          </a:xfrm>
        </p:spPr>
        <p:txBody>
          <a:bodyPr rtlCol="0">
            <a:normAutofit/>
          </a:bodyPr>
          <a:lstStyle>
            <a:lvl1pPr marL="0" indent="0">
              <a:buNone/>
              <a:defRPr lang="en-US" sz="2000" kern="1200" cap="all"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12" name="文本占位符 18">
            <a:extLst>
              <a:ext uri="{FF2B5EF4-FFF2-40B4-BE49-F238E27FC236}">
                <a16:creationId xmlns:a16="http://schemas.microsoft.com/office/drawing/2014/main" xmlns="" id="{2E289D5A-B06B-43D4-A3CA-3B06C4D49FDD}"/>
              </a:ext>
            </a:extLst>
          </p:cNvPr>
          <p:cNvSpPr>
            <a:spLocks noGrp="1"/>
          </p:cNvSpPr>
          <p:nvPr>
            <p:ph type="body" sz="quarter" idx="15" hasCustomPrompt="1"/>
          </p:nvPr>
        </p:nvSpPr>
        <p:spPr>
          <a:xfrm>
            <a:off x="5921829"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13" name="文本占位符 15">
            <a:extLst>
              <a:ext uri="{FF2B5EF4-FFF2-40B4-BE49-F238E27FC236}">
                <a16:creationId xmlns:a16="http://schemas.microsoft.com/office/drawing/2014/main" xmlns="" id="{1DCC2995-DE17-436D-82AE-6E107865CB79}"/>
              </a:ext>
            </a:extLst>
          </p:cNvPr>
          <p:cNvSpPr>
            <a:spLocks noGrp="1"/>
          </p:cNvSpPr>
          <p:nvPr>
            <p:ph type="body" sz="quarter" idx="23" hasCustomPrompt="1"/>
          </p:nvPr>
        </p:nvSpPr>
        <p:spPr>
          <a:xfrm>
            <a:off x="5922255" y="3569311"/>
            <a:ext cx="5433204" cy="365125"/>
          </a:xfrm>
        </p:spPr>
        <p:txBody>
          <a:bodyPr rtlCol="0">
            <a:normAutofit/>
          </a:bodyPr>
          <a:lstStyle>
            <a:lvl1pPr marL="0" indent="0">
              <a:buNone/>
              <a:defRPr lang="en-US" sz="2000" kern="1200" cap="all"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14" name="文本占位符 18">
            <a:extLst>
              <a:ext uri="{FF2B5EF4-FFF2-40B4-BE49-F238E27FC236}">
                <a16:creationId xmlns:a16="http://schemas.microsoft.com/office/drawing/2014/main" xmlns="" id="{C7E70A65-1FB1-4F42-854B-8213ED73F792}"/>
              </a:ext>
            </a:extLst>
          </p:cNvPr>
          <p:cNvSpPr>
            <a:spLocks noGrp="1"/>
          </p:cNvSpPr>
          <p:nvPr>
            <p:ph type="body" sz="quarter" idx="24" hasCustomPrompt="1"/>
          </p:nvPr>
        </p:nvSpPr>
        <p:spPr>
          <a:xfrm>
            <a:off x="5921829"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15" name="文本占位符 15">
            <a:extLst>
              <a:ext uri="{FF2B5EF4-FFF2-40B4-BE49-F238E27FC236}">
                <a16:creationId xmlns:a16="http://schemas.microsoft.com/office/drawing/2014/main" xmlns="" id="{45657994-DC61-4DEB-BB2B-65DFCA997AF1}"/>
              </a:ext>
            </a:extLst>
          </p:cNvPr>
          <p:cNvSpPr>
            <a:spLocks noGrp="1"/>
          </p:cNvSpPr>
          <p:nvPr>
            <p:ph type="body" sz="quarter" idx="25" hasCustomPrompt="1"/>
          </p:nvPr>
        </p:nvSpPr>
        <p:spPr>
          <a:xfrm>
            <a:off x="5922255" y="4669109"/>
            <a:ext cx="5433204" cy="365125"/>
          </a:xfrm>
        </p:spPr>
        <p:txBody>
          <a:bodyPr rtlCol="0">
            <a:normAutofit/>
          </a:bodyPr>
          <a:lstStyle>
            <a:lvl1pPr marL="0" indent="0">
              <a:buNone/>
              <a:defRPr lang="en-US" sz="2000" kern="1200" cap="all"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16" name="文本占位符 18">
            <a:extLst>
              <a:ext uri="{FF2B5EF4-FFF2-40B4-BE49-F238E27FC236}">
                <a16:creationId xmlns:a16="http://schemas.microsoft.com/office/drawing/2014/main" xmlns="" id="{18397EE2-60CD-47FD-AF8F-83A5324D9D18}"/>
              </a:ext>
            </a:extLst>
          </p:cNvPr>
          <p:cNvSpPr>
            <a:spLocks noGrp="1"/>
          </p:cNvSpPr>
          <p:nvPr>
            <p:ph type="body" sz="quarter" idx="26" hasCustomPrompt="1"/>
          </p:nvPr>
        </p:nvSpPr>
        <p:spPr>
          <a:xfrm>
            <a:off x="5921829"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17" name="日期占位符 2">
            <a:extLst>
              <a:ext uri="{FF2B5EF4-FFF2-40B4-BE49-F238E27FC236}">
                <a16:creationId xmlns:a16="http://schemas.microsoft.com/office/drawing/2014/main" xmlns="" id="{1E25EFF1-65C7-4F93-8740-46885C6BEA57}"/>
              </a:ext>
            </a:extLst>
          </p:cNvPr>
          <p:cNvSpPr>
            <a:spLocks noGrp="1"/>
          </p:cNvSpPr>
          <p:nvPr>
            <p:ph type="dt" sz="half" idx="20"/>
          </p:nvPr>
        </p:nvSpPr>
        <p:spPr>
          <a:xfrm>
            <a:off x="5919681" y="6356352"/>
            <a:ext cx="947516"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smtClean="0"/>
              <a:t>chexilong@jlu.edu.cn</a:t>
            </a:r>
            <a:endParaRPr lang="zh-CN" altLang="en-US" noProof="0"/>
          </a:p>
        </p:txBody>
      </p:sp>
      <p:sp>
        <p:nvSpPr>
          <p:cNvPr id="18" name="页脚占位符 3">
            <a:extLst>
              <a:ext uri="{FF2B5EF4-FFF2-40B4-BE49-F238E27FC236}">
                <a16:creationId xmlns:a16="http://schemas.microsoft.com/office/drawing/2014/main" xmlns="" id="{C16D80BF-B599-4FC0-ABD5-98777872FE5F}"/>
              </a:ext>
            </a:extLst>
          </p:cNvPr>
          <p:cNvSpPr>
            <a:spLocks noGrp="1"/>
          </p:cNvSpPr>
          <p:nvPr>
            <p:ph type="ftr" sz="quarter" idx="21"/>
          </p:nvPr>
        </p:nvSpPr>
        <p:spPr>
          <a:xfrm>
            <a:off x="7161955" y="6356352"/>
            <a:ext cx="3243943"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smtClean="0"/>
              <a:t>吉林大学◆计算机科学与技术学院                                 共</a:t>
            </a:r>
            <a:r>
              <a:rPr lang="en-US" altLang="zh-CN" smtClean="0"/>
              <a:t>42</a:t>
            </a:r>
            <a:r>
              <a:rPr lang="zh-CN" altLang="en-US" smtClean="0"/>
              <a:t>页</a:t>
            </a:r>
            <a:endParaRPr lang="zh-CN" altLang="en-US" dirty="0"/>
          </a:p>
        </p:txBody>
      </p:sp>
      <p:sp>
        <p:nvSpPr>
          <p:cNvPr id="19" name="灯片编号占位符 4">
            <a:extLst>
              <a:ext uri="{FF2B5EF4-FFF2-40B4-BE49-F238E27FC236}">
                <a16:creationId xmlns:a16="http://schemas.microsoft.com/office/drawing/2014/main" xmlns="" id="{F64421B1-FF90-4939-90BD-8206DE5036D0}"/>
              </a:ext>
            </a:extLst>
          </p:cNvPr>
          <p:cNvSpPr>
            <a:spLocks noGrp="1"/>
          </p:cNvSpPr>
          <p:nvPr>
            <p:ph type="sldNum" sz="quarter" idx="22"/>
          </p:nvPr>
        </p:nvSpPr>
        <p:spPr>
          <a:xfrm>
            <a:off x="10700658" y="6356352"/>
            <a:ext cx="653143"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264798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三栏内容">
    <p:bg>
      <p:bgRef idx="1001">
        <a:schemeClr val="bg1"/>
      </p:bgRef>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1CF3B5C-31C4-46BA-9FAD-72DF917A84DA}"/>
              </a:ext>
            </a:extLst>
          </p:cNvPr>
          <p:cNvSpPr>
            <a:spLocks noGrp="1"/>
          </p:cNvSpPr>
          <p:nvPr>
            <p:ph type="title" hasCustomPrompt="1"/>
          </p:nvPr>
        </p:nvSpPr>
        <p:spPr>
          <a:xfrm>
            <a:off x="1885156" y="892179"/>
            <a:ext cx="8421688" cy="1325563"/>
          </a:xfrm>
        </p:spPr>
        <p:txBody>
          <a:bodyPr rtlCol="0">
            <a:normAutofit/>
          </a:bodyPr>
          <a:lstStyle>
            <a:lvl1pPr algn="ctr">
              <a:defRPr lang="en-US" sz="2800" kern="1200" cap="all"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3" name="文本占位符 2">
            <a:extLst>
              <a:ext uri="{FF2B5EF4-FFF2-40B4-BE49-F238E27FC236}">
                <a16:creationId xmlns:a16="http://schemas.microsoft.com/office/drawing/2014/main" xmlns="" id="{B659CD1F-9DFB-4048-9B9B-2BD7D4EC6400}"/>
              </a:ext>
            </a:extLst>
          </p:cNvPr>
          <p:cNvSpPr>
            <a:spLocks noGrp="1"/>
          </p:cNvSpPr>
          <p:nvPr>
            <p:ph type="body" idx="1"/>
          </p:nvPr>
        </p:nvSpPr>
        <p:spPr>
          <a:xfrm>
            <a:off x="1243105" y="2776936"/>
            <a:ext cx="2882475" cy="823912"/>
          </a:xfrm>
        </p:spPr>
        <p:txBody>
          <a:bodyPr rtlCol="0" anchor="b">
            <a:noAutofit/>
          </a:bodyPr>
          <a:lstStyle>
            <a:lvl1pPr marL="0" indent="0">
              <a:buNone/>
              <a:defRPr lang="en-US" sz="2000" kern="1200" cap="all"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编辑母版文本样式</a:t>
            </a:r>
          </a:p>
        </p:txBody>
      </p:sp>
      <p:sp>
        <p:nvSpPr>
          <p:cNvPr id="4" name="内容占位符 3">
            <a:extLst>
              <a:ext uri="{FF2B5EF4-FFF2-40B4-BE49-F238E27FC236}">
                <a16:creationId xmlns:a16="http://schemas.microsoft.com/office/drawing/2014/main" xmlns="" id="{AC9B20CF-6B91-4562-B799-0ABDAEBC0D2A}"/>
              </a:ext>
            </a:extLst>
          </p:cNvPr>
          <p:cNvSpPr>
            <a:spLocks noGrp="1"/>
          </p:cNvSpPr>
          <p:nvPr>
            <p:ph sz="half" idx="2"/>
          </p:nvPr>
        </p:nvSpPr>
        <p:spPr>
          <a:xfrm>
            <a:off x="1243105" y="3834608"/>
            <a:ext cx="2882475" cy="1997867"/>
          </a:xfrm>
        </p:spPr>
        <p:txBody>
          <a:bodyPr rtlCol="0">
            <a:normAutofit/>
          </a:bodyPr>
          <a:lstStyle>
            <a:lvl1pPr marL="0"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377"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566"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754"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文本占位符 4">
            <a:extLst>
              <a:ext uri="{FF2B5EF4-FFF2-40B4-BE49-F238E27FC236}">
                <a16:creationId xmlns:a16="http://schemas.microsoft.com/office/drawing/2014/main" xmlns="" id="{B374FC39-67F6-42EA-BCD1-F69AE2F0F22D}"/>
              </a:ext>
            </a:extLst>
          </p:cNvPr>
          <p:cNvSpPr>
            <a:spLocks noGrp="1"/>
          </p:cNvSpPr>
          <p:nvPr>
            <p:ph type="body" sz="quarter" idx="3"/>
          </p:nvPr>
        </p:nvSpPr>
        <p:spPr>
          <a:xfrm>
            <a:off x="4647666" y="2776936"/>
            <a:ext cx="2896671" cy="823912"/>
          </a:xfrm>
        </p:spPr>
        <p:txBody>
          <a:bodyPr rtlCol="0" anchor="b">
            <a:noAutofit/>
          </a:bodyPr>
          <a:lstStyle>
            <a:lvl1pPr marL="0" indent="0">
              <a:buNone/>
              <a:defRPr lang="en-US" sz="2000" kern="1200" cap="all"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000"/>
              </a:spcBef>
              <a:buFont typeface="Arial" panose="020B0604020202020204" pitchFamily="34" charset="0"/>
              <a:buNone/>
            </a:pPr>
            <a:r>
              <a:rPr lang="zh-CN" altLang="en-US" noProof="0"/>
              <a:t>编辑母版文本样式</a:t>
            </a:r>
          </a:p>
        </p:txBody>
      </p:sp>
      <p:sp>
        <p:nvSpPr>
          <p:cNvPr id="6" name="内容占位符 5">
            <a:extLst>
              <a:ext uri="{FF2B5EF4-FFF2-40B4-BE49-F238E27FC236}">
                <a16:creationId xmlns:a16="http://schemas.microsoft.com/office/drawing/2014/main" xmlns="" id="{B36EE64B-44BF-4634-97BC-5ED74C6DF280}"/>
              </a:ext>
            </a:extLst>
          </p:cNvPr>
          <p:cNvSpPr>
            <a:spLocks noGrp="1"/>
          </p:cNvSpPr>
          <p:nvPr>
            <p:ph sz="quarter" idx="4"/>
          </p:nvPr>
        </p:nvSpPr>
        <p:spPr>
          <a:xfrm>
            <a:off x="4647666" y="3834608"/>
            <a:ext cx="2896671" cy="1997867"/>
          </a:xfrm>
        </p:spPr>
        <p:txBody>
          <a:bodyPr rtlCol="0">
            <a:normAutofit/>
          </a:bodyPr>
          <a:lstStyle>
            <a:lvl1pPr marL="0"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377"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566"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754"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21" name="文本占位符 2">
            <a:extLst>
              <a:ext uri="{FF2B5EF4-FFF2-40B4-BE49-F238E27FC236}">
                <a16:creationId xmlns:a16="http://schemas.microsoft.com/office/drawing/2014/main" xmlns="" id="{1F60A771-8BBC-4565-AB09-402DA7CB2780}"/>
              </a:ext>
            </a:extLst>
          </p:cNvPr>
          <p:cNvSpPr>
            <a:spLocks noGrp="1"/>
          </p:cNvSpPr>
          <p:nvPr>
            <p:ph type="body" idx="13"/>
          </p:nvPr>
        </p:nvSpPr>
        <p:spPr>
          <a:xfrm>
            <a:off x="8066421" y="2776936"/>
            <a:ext cx="2882475" cy="823912"/>
          </a:xfrm>
        </p:spPr>
        <p:txBody>
          <a:bodyPr rtlCol="0" anchor="b">
            <a:noAutofit/>
          </a:bodyPr>
          <a:lstStyle>
            <a:lvl1pPr marL="0" indent="0">
              <a:buNone/>
              <a:defRPr lang="en-US" sz="2000" kern="1200" cap="all"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编辑母版文本样式</a:t>
            </a:r>
          </a:p>
        </p:txBody>
      </p:sp>
      <p:sp>
        <p:nvSpPr>
          <p:cNvPr id="22" name="内容占位符 3">
            <a:extLst>
              <a:ext uri="{FF2B5EF4-FFF2-40B4-BE49-F238E27FC236}">
                <a16:creationId xmlns:a16="http://schemas.microsoft.com/office/drawing/2014/main" xmlns="" id="{C464A9BD-B815-4632-8F54-6EB70E48BAFF}"/>
              </a:ext>
            </a:extLst>
          </p:cNvPr>
          <p:cNvSpPr>
            <a:spLocks noGrp="1"/>
          </p:cNvSpPr>
          <p:nvPr>
            <p:ph sz="half" idx="14"/>
          </p:nvPr>
        </p:nvSpPr>
        <p:spPr>
          <a:xfrm>
            <a:off x="8066421" y="3834608"/>
            <a:ext cx="2882475" cy="1997867"/>
          </a:xfrm>
        </p:spPr>
        <p:txBody>
          <a:bodyPr rtlCol="0">
            <a:normAutofit/>
          </a:bodyPr>
          <a:lstStyle>
            <a:lvl1pPr marL="0"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377"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566"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754"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7" name="日期占位符 6">
            <a:extLst>
              <a:ext uri="{FF2B5EF4-FFF2-40B4-BE49-F238E27FC236}">
                <a16:creationId xmlns:a16="http://schemas.microsoft.com/office/drawing/2014/main" xmlns="" id="{F255C16C-AA88-4BBF-8040-11ECFED618E0}"/>
              </a:ext>
            </a:extLst>
          </p:cNvPr>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smtClean="0"/>
              <a:t>chexilong@jlu.edu.cn</a:t>
            </a:r>
            <a:endParaRPr lang="zh-CN" altLang="en-US" noProof="0"/>
          </a:p>
        </p:txBody>
      </p:sp>
      <p:sp>
        <p:nvSpPr>
          <p:cNvPr id="8" name="页脚占位符 7">
            <a:extLst>
              <a:ext uri="{FF2B5EF4-FFF2-40B4-BE49-F238E27FC236}">
                <a16:creationId xmlns:a16="http://schemas.microsoft.com/office/drawing/2014/main" xmlns="" id="{CBE560E3-F935-488F-8F0E-191D7B6B54B8}"/>
              </a:ext>
            </a:extLst>
          </p:cNvPr>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smtClean="0"/>
              <a:t>吉林大学◆计算机科学与技术学院                                 共</a:t>
            </a:r>
            <a:r>
              <a:rPr lang="en-US" altLang="zh-CN" smtClean="0"/>
              <a:t>42</a:t>
            </a:r>
            <a:r>
              <a:rPr lang="zh-CN" altLang="en-US" smtClean="0"/>
              <a:t>页</a:t>
            </a:r>
            <a:endParaRPr lang="zh-CN" altLang="en-US" dirty="0"/>
          </a:p>
        </p:txBody>
      </p:sp>
      <p:sp>
        <p:nvSpPr>
          <p:cNvPr id="9" name="幻灯片编号占位符 8">
            <a:extLst>
              <a:ext uri="{FF2B5EF4-FFF2-40B4-BE49-F238E27FC236}">
                <a16:creationId xmlns:a16="http://schemas.microsoft.com/office/drawing/2014/main" xmlns="" id="{9B9CD8B2-CC23-467F-B0EE-2CC06D6308BD}"/>
              </a:ext>
            </a:extLst>
          </p:cNvPr>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cxnSp>
        <p:nvCxnSpPr>
          <p:cNvPr id="16" name="直接连接符​​(S) 15">
            <a:extLst>
              <a:ext uri="{FF2B5EF4-FFF2-40B4-BE49-F238E27FC236}">
                <a16:creationId xmlns:a16="http://schemas.microsoft.com/office/drawing/2014/main" xmlns="" id="{463D7850-C2A6-43CE-BBE4-8E81A0A593BF}"/>
              </a:ext>
              <a:ext uri="{C183D7F6-B498-43B3-948B-1728B52AA6E4}">
                <adec:decorative xmlns:adec="http://schemas.microsoft.com/office/drawing/2017/decorative" xmlns="" val="1"/>
              </a:ext>
            </a:extLst>
          </p:cNvPr>
          <p:cNvCxnSpPr>
            <a:cxnSpLocks/>
          </p:cNvCxnSpPr>
          <p:nvPr/>
        </p:nvCxnSpPr>
        <p:spPr>
          <a:xfrm flipH="1">
            <a:off x="0" y="0"/>
            <a:ext cx="1238251"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S) 19">
            <a:extLst>
              <a:ext uri="{FF2B5EF4-FFF2-40B4-BE49-F238E27FC236}">
                <a16:creationId xmlns:a16="http://schemas.microsoft.com/office/drawing/2014/main" xmlns="" id="{EBAD3E03-2E3B-440C-9105-6F9D33006D66}"/>
              </a:ext>
              <a:ext uri="{C183D7F6-B498-43B3-948B-1728B52AA6E4}">
                <adec:decorative xmlns:adec="http://schemas.microsoft.com/office/drawing/2017/decorative" xmlns=""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市场比较">
    <p:bg>
      <p:bgPr>
        <a:solidFill>
          <a:schemeClr val="accent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1CF3B5C-31C4-46BA-9FAD-72DF917A84DA}"/>
              </a:ext>
            </a:extLst>
          </p:cNvPr>
          <p:cNvSpPr>
            <a:spLocks noGrp="1"/>
          </p:cNvSpPr>
          <p:nvPr>
            <p:ph type="title" hasCustomPrompt="1"/>
          </p:nvPr>
        </p:nvSpPr>
        <p:spPr>
          <a:xfrm>
            <a:off x="1885156" y="892179"/>
            <a:ext cx="8421688" cy="1325563"/>
          </a:xfrm>
        </p:spPr>
        <p:txBody>
          <a:bodyPr rtlCol="0">
            <a:normAutofit/>
          </a:bodyPr>
          <a:lstStyle>
            <a:lvl1pPr algn="ctr">
              <a:defRPr lang="en-US" sz="2800" kern="1200" cap="all"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3" name="文本占位符 2">
            <a:extLst>
              <a:ext uri="{FF2B5EF4-FFF2-40B4-BE49-F238E27FC236}">
                <a16:creationId xmlns:a16="http://schemas.microsoft.com/office/drawing/2014/main" xmlns="" id="{B659CD1F-9DFB-4048-9B9B-2BD7D4EC6400}"/>
              </a:ext>
            </a:extLst>
          </p:cNvPr>
          <p:cNvSpPr>
            <a:spLocks noGrp="1"/>
          </p:cNvSpPr>
          <p:nvPr>
            <p:ph type="body" idx="1" hasCustomPrompt="1"/>
          </p:nvPr>
        </p:nvSpPr>
        <p:spPr>
          <a:xfrm>
            <a:off x="2063856" y="3064615"/>
            <a:ext cx="1240971" cy="823912"/>
          </a:xfrm>
        </p:spPr>
        <p:txBody>
          <a:bodyPr rtlCol="0" anchor="ctr">
            <a:noAutofit/>
          </a:bodyPr>
          <a:lstStyle>
            <a:lvl1pPr marL="0" indent="0" algn="ctr">
              <a:buNone/>
              <a:defRPr lang="en-US" sz="4000" kern="1200" cap="all"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en-US" altLang="zh-CN" noProof="0"/>
              <a:t>#</a:t>
            </a:r>
          </a:p>
        </p:txBody>
      </p:sp>
      <p:sp>
        <p:nvSpPr>
          <p:cNvPr id="23" name="文本占位符 2">
            <a:extLst>
              <a:ext uri="{FF2B5EF4-FFF2-40B4-BE49-F238E27FC236}">
                <a16:creationId xmlns:a16="http://schemas.microsoft.com/office/drawing/2014/main" xmlns="" id="{A066E2EA-C6EA-4A02-818E-33BD582D92E7}"/>
              </a:ext>
            </a:extLst>
          </p:cNvPr>
          <p:cNvSpPr>
            <a:spLocks noGrp="1"/>
          </p:cNvSpPr>
          <p:nvPr>
            <p:ph type="body" idx="15" hasCustomPrompt="1"/>
          </p:nvPr>
        </p:nvSpPr>
        <p:spPr>
          <a:xfrm>
            <a:off x="5475515" y="3064615"/>
            <a:ext cx="1240971" cy="823912"/>
          </a:xfrm>
        </p:spPr>
        <p:txBody>
          <a:bodyPr rtlCol="0" anchor="ctr">
            <a:noAutofit/>
          </a:bodyPr>
          <a:lstStyle>
            <a:lvl1pPr marL="0" indent="0" algn="ctr">
              <a:buNone/>
              <a:defRPr lang="en-US" sz="4000" kern="1200" cap="all"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en-US" altLang="zh-CN" noProof="0"/>
              <a:t>#</a:t>
            </a:r>
          </a:p>
        </p:txBody>
      </p:sp>
      <p:sp>
        <p:nvSpPr>
          <p:cNvPr id="24" name="文本占位符 2">
            <a:extLst>
              <a:ext uri="{FF2B5EF4-FFF2-40B4-BE49-F238E27FC236}">
                <a16:creationId xmlns:a16="http://schemas.microsoft.com/office/drawing/2014/main" xmlns="" id="{97B9C3B0-3522-407C-B662-631E19ECC95F}"/>
              </a:ext>
            </a:extLst>
          </p:cNvPr>
          <p:cNvSpPr>
            <a:spLocks noGrp="1"/>
          </p:cNvSpPr>
          <p:nvPr>
            <p:ph type="body" idx="16" hasCustomPrompt="1"/>
          </p:nvPr>
        </p:nvSpPr>
        <p:spPr>
          <a:xfrm>
            <a:off x="8887175" y="3064615"/>
            <a:ext cx="1240971" cy="823912"/>
          </a:xfrm>
        </p:spPr>
        <p:txBody>
          <a:bodyPr rtlCol="0" anchor="ctr">
            <a:noAutofit/>
          </a:bodyPr>
          <a:lstStyle>
            <a:lvl1pPr marL="0" indent="0" algn="ctr">
              <a:buNone/>
              <a:defRPr lang="en-US" sz="4000" kern="1200" cap="all"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en-US" altLang="zh-CN" noProof="0"/>
              <a:t>#</a:t>
            </a:r>
          </a:p>
        </p:txBody>
      </p:sp>
      <p:sp>
        <p:nvSpPr>
          <p:cNvPr id="4" name="内容占位符 3">
            <a:extLst>
              <a:ext uri="{FF2B5EF4-FFF2-40B4-BE49-F238E27FC236}">
                <a16:creationId xmlns:a16="http://schemas.microsoft.com/office/drawing/2014/main" xmlns="" id="{AC9B20CF-6B91-4562-B799-0ABDAEBC0D2A}"/>
              </a:ext>
            </a:extLst>
          </p:cNvPr>
          <p:cNvSpPr>
            <a:spLocks noGrp="1"/>
          </p:cNvSpPr>
          <p:nvPr>
            <p:ph sz="half" idx="2" hasCustomPrompt="1"/>
          </p:nvPr>
        </p:nvSpPr>
        <p:spPr>
          <a:xfrm>
            <a:off x="1129699" y="4824190"/>
            <a:ext cx="3124093" cy="462927"/>
          </a:xfrm>
        </p:spPr>
        <p:txBody>
          <a:bodyPr rtlCol="0">
            <a:noAutofit/>
          </a:bodyPr>
          <a:lstStyle>
            <a:lvl1pPr marL="0" indent="0" algn="ctr">
              <a:lnSpc>
                <a:spcPct val="100000"/>
              </a:lnSpc>
              <a:buNone/>
              <a:defRPr sz="2000" cap="all"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00000"/>
              </a:lnSpc>
              <a:buNone/>
              <a:defRPr sz="1400" spc="51" baseline="0">
                <a:solidFill>
                  <a:schemeClr val="bg1"/>
                </a:solidFill>
              </a:defRPr>
            </a:lvl2pPr>
            <a:lvl3pPr marL="914377" indent="0">
              <a:lnSpc>
                <a:spcPct val="100000"/>
              </a:lnSpc>
              <a:buNone/>
              <a:defRPr sz="1400" spc="51" baseline="0">
                <a:solidFill>
                  <a:schemeClr val="bg1"/>
                </a:solidFill>
              </a:defRPr>
            </a:lvl3pPr>
            <a:lvl4pPr marL="1371566" indent="0">
              <a:lnSpc>
                <a:spcPct val="100000"/>
              </a:lnSpc>
              <a:buNone/>
              <a:defRPr sz="1400" spc="51" baseline="0">
                <a:solidFill>
                  <a:schemeClr val="bg1"/>
                </a:solidFill>
              </a:defRPr>
            </a:lvl4pPr>
            <a:lvl5pPr marL="1828754" indent="0">
              <a:lnSpc>
                <a:spcPct val="100000"/>
              </a:lnSpc>
              <a:buNone/>
              <a:defRPr sz="1400" spc="51" baseline="0">
                <a:solidFill>
                  <a:schemeClr val="bg1"/>
                </a:solidFill>
              </a:defRPr>
            </a:lvl5pPr>
          </a:lstStyle>
          <a:p>
            <a:pPr lvl="0" rtl="0"/>
            <a:r>
              <a:rPr lang="zh-CN" altLang="en-US" noProof="0"/>
              <a:t>单击以编辑</a:t>
            </a:r>
          </a:p>
        </p:txBody>
      </p:sp>
      <p:sp>
        <p:nvSpPr>
          <p:cNvPr id="6" name="内容占位符 5">
            <a:extLst>
              <a:ext uri="{FF2B5EF4-FFF2-40B4-BE49-F238E27FC236}">
                <a16:creationId xmlns:a16="http://schemas.microsoft.com/office/drawing/2014/main" xmlns="" id="{B36EE64B-44BF-4634-97BC-5ED74C6DF280}"/>
              </a:ext>
            </a:extLst>
          </p:cNvPr>
          <p:cNvSpPr>
            <a:spLocks noGrp="1"/>
          </p:cNvSpPr>
          <p:nvPr>
            <p:ph sz="quarter" idx="4" hasCustomPrompt="1"/>
          </p:nvPr>
        </p:nvSpPr>
        <p:spPr>
          <a:xfrm>
            <a:off x="4526262" y="4824190"/>
            <a:ext cx="3139479" cy="462927"/>
          </a:xfrm>
        </p:spPr>
        <p:txBody>
          <a:bodyPr rtlCol="0">
            <a:normAutofit/>
          </a:bodyPr>
          <a:lstStyle>
            <a:lvl1pPr marL="0" indent="0" algn="ctr">
              <a:lnSpc>
                <a:spcPct val="100000"/>
              </a:lnSpc>
              <a:buNone/>
              <a:defRPr sz="2000" cap="all"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00000"/>
              </a:lnSpc>
              <a:buNone/>
              <a:defRPr sz="2000" cap="all" spc="51" baseline="0">
                <a:solidFill>
                  <a:schemeClr val="bg1"/>
                </a:solidFill>
              </a:defRPr>
            </a:lvl2pPr>
            <a:lvl3pPr marL="914377" indent="0">
              <a:lnSpc>
                <a:spcPct val="100000"/>
              </a:lnSpc>
              <a:buNone/>
              <a:defRPr sz="1400" spc="51" baseline="0">
                <a:solidFill>
                  <a:schemeClr val="bg1"/>
                </a:solidFill>
              </a:defRPr>
            </a:lvl3pPr>
            <a:lvl4pPr marL="1371566" indent="0">
              <a:lnSpc>
                <a:spcPct val="100000"/>
              </a:lnSpc>
              <a:buNone/>
              <a:defRPr sz="1400" spc="51" baseline="0">
                <a:solidFill>
                  <a:schemeClr val="bg1"/>
                </a:solidFill>
              </a:defRPr>
            </a:lvl4pPr>
            <a:lvl5pPr marL="1828754" indent="0">
              <a:lnSpc>
                <a:spcPct val="100000"/>
              </a:lnSpc>
              <a:buNone/>
              <a:defRPr sz="1400" spc="51" baseline="0">
                <a:solidFill>
                  <a:schemeClr val="bg1"/>
                </a:solidFill>
              </a:defRPr>
            </a:lvl5pPr>
          </a:lstStyle>
          <a:p>
            <a:pPr lvl="0" rtl="0"/>
            <a:r>
              <a:rPr lang="zh-CN" altLang="en-US" noProof="0"/>
              <a:t>单击以编辑</a:t>
            </a:r>
          </a:p>
        </p:txBody>
      </p:sp>
      <p:sp>
        <p:nvSpPr>
          <p:cNvPr id="22" name="内容占位符 3">
            <a:extLst>
              <a:ext uri="{FF2B5EF4-FFF2-40B4-BE49-F238E27FC236}">
                <a16:creationId xmlns:a16="http://schemas.microsoft.com/office/drawing/2014/main" xmlns="" id="{C464A9BD-B815-4632-8F54-6EB70E48BAFF}"/>
              </a:ext>
            </a:extLst>
          </p:cNvPr>
          <p:cNvSpPr>
            <a:spLocks noGrp="1"/>
          </p:cNvSpPr>
          <p:nvPr>
            <p:ph sz="half" idx="14" hasCustomPrompt="1"/>
          </p:nvPr>
        </p:nvSpPr>
        <p:spPr>
          <a:xfrm>
            <a:off x="7938211" y="4824190"/>
            <a:ext cx="3124093" cy="462927"/>
          </a:xfrm>
        </p:spPr>
        <p:txBody>
          <a:bodyPr rtlCol="0">
            <a:noAutofit/>
          </a:bodyPr>
          <a:lstStyle>
            <a:lvl1pPr marL="0" indent="0" algn="ctr">
              <a:lnSpc>
                <a:spcPct val="100000"/>
              </a:lnSpc>
              <a:buNone/>
              <a:defRPr sz="2000" cap="all"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00000"/>
              </a:lnSpc>
              <a:buNone/>
              <a:defRPr sz="1400" spc="51" baseline="0">
                <a:solidFill>
                  <a:schemeClr val="bg1"/>
                </a:solidFill>
              </a:defRPr>
            </a:lvl2pPr>
            <a:lvl3pPr marL="914377" indent="0">
              <a:lnSpc>
                <a:spcPct val="100000"/>
              </a:lnSpc>
              <a:buNone/>
              <a:defRPr sz="1400" spc="51" baseline="0">
                <a:solidFill>
                  <a:schemeClr val="bg1"/>
                </a:solidFill>
              </a:defRPr>
            </a:lvl3pPr>
            <a:lvl4pPr marL="1371566" indent="0">
              <a:lnSpc>
                <a:spcPct val="100000"/>
              </a:lnSpc>
              <a:buNone/>
              <a:defRPr sz="1400" spc="51" baseline="0">
                <a:solidFill>
                  <a:schemeClr val="bg1"/>
                </a:solidFill>
              </a:defRPr>
            </a:lvl4pPr>
            <a:lvl5pPr marL="1828754" indent="0">
              <a:lnSpc>
                <a:spcPct val="100000"/>
              </a:lnSpc>
              <a:buNone/>
              <a:defRPr sz="1400" spc="51" baseline="0">
                <a:solidFill>
                  <a:schemeClr val="bg1"/>
                </a:solidFill>
              </a:defRPr>
            </a:lvl5pPr>
          </a:lstStyle>
          <a:p>
            <a:pPr lvl="0" rtl="0"/>
            <a:r>
              <a:rPr lang="zh-CN" altLang="en-US" noProof="0"/>
              <a:t>单击以编辑</a:t>
            </a:r>
          </a:p>
        </p:txBody>
      </p:sp>
      <p:pic>
        <p:nvPicPr>
          <p:cNvPr id="11" name="图形 10">
            <a:extLst>
              <a:ext uri="{FF2B5EF4-FFF2-40B4-BE49-F238E27FC236}">
                <a16:creationId xmlns:a16="http://schemas.microsoft.com/office/drawing/2014/main" xmlns="" id="{B38B0D13-BD5F-460B-B337-F4A9342026D0}"/>
              </a:ext>
              <a:ext uri="{C183D7F6-B498-43B3-948B-1728B52AA6E4}">
                <adec:decorative xmlns:adec="http://schemas.microsoft.com/office/drawing/2017/decorative" xmlns="" val="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465141" y="2358007"/>
            <a:ext cx="2438400" cy="2019300"/>
          </a:xfrm>
          <a:prstGeom prst="rect">
            <a:avLst/>
          </a:prstGeom>
        </p:spPr>
      </p:pic>
      <p:pic>
        <p:nvPicPr>
          <p:cNvPr id="13" name="图形 12">
            <a:extLst>
              <a:ext uri="{FF2B5EF4-FFF2-40B4-BE49-F238E27FC236}">
                <a16:creationId xmlns:a16="http://schemas.microsoft.com/office/drawing/2014/main" xmlns="" id="{BE72876B-D3DA-4462-9E24-3354D8D02A27}"/>
              </a:ext>
              <a:ext uri="{C183D7F6-B498-43B3-948B-1728B52AA6E4}">
                <adec:decorative xmlns:adec="http://schemas.microsoft.com/office/drawing/2017/decorative" xmlns="" val="1"/>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5000626" y="2531837"/>
            <a:ext cx="2190751" cy="1943100"/>
          </a:xfrm>
          <a:prstGeom prst="rect">
            <a:avLst/>
          </a:prstGeom>
        </p:spPr>
      </p:pic>
      <p:pic>
        <p:nvPicPr>
          <p:cNvPr id="15" name="图形 14">
            <a:extLst>
              <a:ext uri="{FF2B5EF4-FFF2-40B4-BE49-F238E27FC236}">
                <a16:creationId xmlns:a16="http://schemas.microsoft.com/office/drawing/2014/main" xmlns="" id="{14A539B6-6E3F-41BA-ACE2-76E8BB651636}"/>
              </a:ext>
              <a:ext uri="{C183D7F6-B498-43B3-948B-1728B52AA6E4}">
                <adec:decorative xmlns:adec="http://schemas.microsoft.com/office/drawing/2017/decorative" xmlns="" val="1"/>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8345609" y="2421056"/>
            <a:ext cx="2324100" cy="2057400"/>
          </a:xfrm>
          <a:prstGeom prst="rect">
            <a:avLst/>
          </a:prstGeom>
        </p:spPr>
      </p:pic>
      <p:sp>
        <p:nvSpPr>
          <p:cNvPr id="25" name="内容占位符 3">
            <a:extLst>
              <a:ext uri="{FF2B5EF4-FFF2-40B4-BE49-F238E27FC236}">
                <a16:creationId xmlns:a16="http://schemas.microsoft.com/office/drawing/2014/main" xmlns="" id="{82D8880F-3EAC-45C9-91F2-19A193791A18}"/>
              </a:ext>
            </a:extLst>
          </p:cNvPr>
          <p:cNvSpPr>
            <a:spLocks noGrp="1"/>
          </p:cNvSpPr>
          <p:nvPr>
            <p:ph sz="half" idx="17"/>
          </p:nvPr>
        </p:nvSpPr>
        <p:spPr>
          <a:xfrm>
            <a:off x="1129699" y="5280765"/>
            <a:ext cx="3124093" cy="462927"/>
          </a:xfrm>
        </p:spPr>
        <p:txBody>
          <a:bodyPr rtlCol="0">
            <a:normAutofit/>
          </a:bodyPr>
          <a:lstStyle>
            <a:lvl1pPr marL="0" indent="0" algn="ctr">
              <a:lnSpc>
                <a:spcPct val="100000"/>
              </a:lnSpc>
              <a:buNone/>
              <a:defRPr sz="1400" cap="none"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00000"/>
              </a:lnSpc>
              <a:buNone/>
              <a:defRPr sz="1400" spc="51" baseline="0">
                <a:solidFill>
                  <a:schemeClr val="bg1"/>
                </a:solidFill>
              </a:defRPr>
            </a:lvl2pPr>
            <a:lvl3pPr marL="914377" indent="0">
              <a:lnSpc>
                <a:spcPct val="100000"/>
              </a:lnSpc>
              <a:buNone/>
              <a:defRPr sz="1400" spc="51" baseline="0">
                <a:solidFill>
                  <a:schemeClr val="bg1"/>
                </a:solidFill>
              </a:defRPr>
            </a:lvl3pPr>
            <a:lvl4pPr marL="1371566" indent="0">
              <a:lnSpc>
                <a:spcPct val="100000"/>
              </a:lnSpc>
              <a:buNone/>
              <a:defRPr sz="1400" spc="51" baseline="0">
                <a:solidFill>
                  <a:schemeClr val="bg1"/>
                </a:solidFill>
              </a:defRPr>
            </a:lvl4pPr>
            <a:lvl5pPr marL="1828754" indent="0">
              <a:lnSpc>
                <a:spcPct val="100000"/>
              </a:lnSpc>
              <a:buNone/>
              <a:defRPr sz="1400" spc="51" baseline="0">
                <a:solidFill>
                  <a:schemeClr val="bg1"/>
                </a:solidFill>
              </a:defRPr>
            </a:lvl5pPr>
          </a:lstStyle>
          <a:p>
            <a:pPr lvl="0" rtl="0"/>
            <a:r>
              <a:rPr lang="zh-CN" altLang="en-US" noProof="0"/>
              <a:t>编辑母版文本样式</a:t>
            </a:r>
          </a:p>
        </p:txBody>
      </p:sp>
      <p:sp>
        <p:nvSpPr>
          <p:cNvPr id="26" name="内容占位符 5">
            <a:extLst>
              <a:ext uri="{FF2B5EF4-FFF2-40B4-BE49-F238E27FC236}">
                <a16:creationId xmlns:a16="http://schemas.microsoft.com/office/drawing/2014/main" xmlns="" id="{9019518E-E850-403D-A5B5-4B53F8C4A56B}"/>
              </a:ext>
            </a:extLst>
          </p:cNvPr>
          <p:cNvSpPr>
            <a:spLocks noGrp="1"/>
          </p:cNvSpPr>
          <p:nvPr>
            <p:ph sz="quarter" idx="18"/>
          </p:nvPr>
        </p:nvSpPr>
        <p:spPr>
          <a:xfrm>
            <a:off x="4526262" y="5280765"/>
            <a:ext cx="3139479" cy="462927"/>
          </a:xfrm>
        </p:spPr>
        <p:txBody>
          <a:bodyPr rtlCol="0">
            <a:normAutofit/>
          </a:bodyPr>
          <a:lstStyle>
            <a:lvl1pPr marL="0" indent="0" algn="ctr">
              <a:lnSpc>
                <a:spcPct val="100000"/>
              </a:lnSpc>
              <a:buNone/>
              <a:defRPr sz="1400" cap="none"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gn="ctr">
              <a:lnSpc>
                <a:spcPct val="100000"/>
              </a:lnSpc>
              <a:buNone/>
              <a:defRPr sz="1400" cap="none"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377" indent="0">
              <a:lnSpc>
                <a:spcPct val="100000"/>
              </a:lnSpc>
              <a:buNone/>
              <a:defRPr sz="1400" spc="51" baseline="0">
                <a:solidFill>
                  <a:schemeClr val="bg1"/>
                </a:solidFill>
              </a:defRPr>
            </a:lvl3pPr>
            <a:lvl4pPr marL="1371566" indent="0">
              <a:lnSpc>
                <a:spcPct val="100000"/>
              </a:lnSpc>
              <a:buNone/>
              <a:defRPr sz="1400" spc="51" baseline="0">
                <a:solidFill>
                  <a:schemeClr val="bg1"/>
                </a:solidFill>
              </a:defRPr>
            </a:lvl4pPr>
            <a:lvl5pPr marL="1828754" indent="0">
              <a:lnSpc>
                <a:spcPct val="100000"/>
              </a:lnSpc>
              <a:buNone/>
              <a:defRPr sz="1400" spc="51" baseline="0">
                <a:solidFill>
                  <a:schemeClr val="bg1"/>
                </a:solidFill>
              </a:defRPr>
            </a:lvl5pPr>
          </a:lstStyle>
          <a:p>
            <a:pPr lvl="0" rtl="0"/>
            <a:r>
              <a:rPr lang="zh-CN" altLang="en-US" noProof="0"/>
              <a:t>编辑母版文本样式</a:t>
            </a:r>
          </a:p>
          <a:p>
            <a:pPr lvl="1" rtl="0"/>
            <a:r>
              <a:rPr lang="zh-CN" altLang="en-US" noProof="0"/>
              <a:t>第二级</a:t>
            </a:r>
          </a:p>
        </p:txBody>
      </p:sp>
      <p:sp>
        <p:nvSpPr>
          <p:cNvPr id="27" name="内容占位符 3">
            <a:extLst>
              <a:ext uri="{FF2B5EF4-FFF2-40B4-BE49-F238E27FC236}">
                <a16:creationId xmlns:a16="http://schemas.microsoft.com/office/drawing/2014/main" xmlns="" id="{A8058154-45E5-403E-B714-AC85774F391F}"/>
              </a:ext>
            </a:extLst>
          </p:cNvPr>
          <p:cNvSpPr>
            <a:spLocks noGrp="1"/>
          </p:cNvSpPr>
          <p:nvPr>
            <p:ph sz="half" idx="19"/>
          </p:nvPr>
        </p:nvSpPr>
        <p:spPr>
          <a:xfrm>
            <a:off x="7938211" y="5280765"/>
            <a:ext cx="3124093" cy="462927"/>
          </a:xfrm>
        </p:spPr>
        <p:txBody>
          <a:bodyPr rtlCol="0">
            <a:normAutofit/>
          </a:bodyPr>
          <a:lstStyle>
            <a:lvl1pPr marL="0" indent="0" algn="ctr">
              <a:lnSpc>
                <a:spcPct val="100000"/>
              </a:lnSpc>
              <a:buNone/>
              <a:defRPr sz="1400" cap="none"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00000"/>
              </a:lnSpc>
              <a:buNone/>
              <a:defRPr sz="1400" spc="51" baseline="0">
                <a:solidFill>
                  <a:schemeClr val="bg1"/>
                </a:solidFill>
              </a:defRPr>
            </a:lvl2pPr>
            <a:lvl3pPr marL="914377" indent="0">
              <a:lnSpc>
                <a:spcPct val="100000"/>
              </a:lnSpc>
              <a:buNone/>
              <a:defRPr sz="1400" spc="51" baseline="0">
                <a:solidFill>
                  <a:schemeClr val="bg1"/>
                </a:solidFill>
              </a:defRPr>
            </a:lvl3pPr>
            <a:lvl4pPr marL="1371566" indent="0">
              <a:lnSpc>
                <a:spcPct val="100000"/>
              </a:lnSpc>
              <a:buNone/>
              <a:defRPr sz="1400" spc="51" baseline="0">
                <a:solidFill>
                  <a:schemeClr val="bg1"/>
                </a:solidFill>
              </a:defRPr>
            </a:lvl4pPr>
            <a:lvl5pPr marL="1828754" indent="0">
              <a:lnSpc>
                <a:spcPct val="100000"/>
              </a:lnSpc>
              <a:buNone/>
              <a:defRPr sz="1400" spc="51" baseline="0">
                <a:solidFill>
                  <a:schemeClr val="bg1"/>
                </a:solidFill>
              </a:defRPr>
            </a:lvl5pPr>
          </a:lstStyle>
          <a:p>
            <a:pPr lvl="0" rtl="0"/>
            <a:r>
              <a:rPr lang="zh-CN" altLang="en-US" noProof="0"/>
              <a:t>编辑母版文本样式</a:t>
            </a:r>
          </a:p>
        </p:txBody>
      </p:sp>
      <p:sp>
        <p:nvSpPr>
          <p:cNvPr id="7" name="日期占位符 6">
            <a:extLst>
              <a:ext uri="{FF2B5EF4-FFF2-40B4-BE49-F238E27FC236}">
                <a16:creationId xmlns:a16="http://schemas.microsoft.com/office/drawing/2014/main" xmlns="" id="{F255C16C-AA88-4BBF-8040-11ECFED618E0}"/>
              </a:ext>
            </a:extLst>
          </p:cNvPr>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smtClean="0"/>
              <a:t>chexilong@jlu.edu.cn</a:t>
            </a:r>
            <a:endParaRPr lang="zh-CN" altLang="en-US" noProof="0"/>
          </a:p>
        </p:txBody>
      </p:sp>
      <p:sp>
        <p:nvSpPr>
          <p:cNvPr id="8" name="页脚占位符 7">
            <a:extLst>
              <a:ext uri="{FF2B5EF4-FFF2-40B4-BE49-F238E27FC236}">
                <a16:creationId xmlns:a16="http://schemas.microsoft.com/office/drawing/2014/main" xmlns="" id="{CBE560E3-F935-488F-8F0E-191D7B6B54B8}"/>
              </a:ext>
            </a:extLst>
          </p:cNvPr>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smtClean="0"/>
              <a:t>吉林大学◆计算机科学与技术学院                                 共</a:t>
            </a:r>
            <a:r>
              <a:rPr lang="en-US" altLang="zh-CN" smtClean="0"/>
              <a:t>42</a:t>
            </a:r>
            <a:r>
              <a:rPr lang="zh-CN" altLang="en-US" smtClean="0"/>
              <a:t>页</a:t>
            </a:r>
            <a:endParaRPr lang="zh-CN" altLang="en-US" dirty="0"/>
          </a:p>
        </p:txBody>
      </p:sp>
      <p:sp>
        <p:nvSpPr>
          <p:cNvPr id="9" name="幻灯片编号占位符 8">
            <a:extLst>
              <a:ext uri="{FF2B5EF4-FFF2-40B4-BE49-F238E27FC236}">
                <a16:creationId xmlns:a16="http://schemas.microsoft.com/office/drawing/2014/main" xmlns="" id="{9B9CD8B2-CC23-467F-B0EE-2CC06D6308BD}"/>
              </a:ext>
            </a:extLst>
          </p:cNvPr>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chemeClr val="accent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1CF3B5C-31C4-46BA-9FAD-72DF917A84DA}"/>
              </a:ext>
            </a:extLst>
          </p:cNvPr>
          <p:cNvSpPr>
            <a:spLocks noGrp="1"/>
          </p:cNvSpPr>
          <p:nvPr>
            <p:ph type="title" hasCustomPrompt="1"/>
          </p:nvPr>
        </p:nvSpPr>
        <p:spPr>
          <a:xfrm>
            <a:off x="1447800" y="526653"/>
            <a:ext cx="9296400" cy="1325563"/>
          </a:xfrm>
        </p:spPr>
        <p:txBody>
          <a:bodyPr rtlCol="0">
            <a:normAutofit/>
          </a:bodyPr>
          <a:lstStyle>
            <a:lvl1pPr>
              <a:defRPr lang="en-US" sz="28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3" name="文本占位符 2">
            <a:extLst>
              <a:ext uri="{FF2B5EF4-FFF2-40B4-BE49-F238E27FC236}">
                <a16:creationId xmlns:a16="http://schemas.microsoft.com/office/drawing/2014/main" xmlns="" id="{B659CD1F-9DFB-4048-9B9B-2BD7D4EC6400}"/>
              </a:ext>
            </a:extLst>
          </p:cNvPr>
          <p:cNvSpPr>
            <a:spLocks noGrp="1"/>
          </p:cNvSpPr>
          <p:nvPr>
            <p:ph type="body" idx="1"/>
          </p:nvPr>
        </p:nvSpPr>
        <p:spPr>
          <a:xfrm>
            <a:off x="1447800" y="2250283"/>
            <a:ext cx="3924300" cy="823912"/>
          </a:xfrm>
        </p:spPr>
        <p:txBody>
          <a:bodyPr rtlCol="0" anchor="b">
            <a:noAutofit/>
          </a:bodyPr>
          <a:lstStyle>
            <a:lvl1pPr marL="0" indent="0">
              <a:buNone/>
              <a:defRPr lang="en-US" sz="20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dirty="0"/>
              <a:t>编辑母版文本样式</a:t>
            </a:r>
          </a:p>
        </p:txBody>
      </p:sp>
      <p:sp>
        <p:nvSpPr>
          <p:cNvPr id="4" name="内容占位符 3">
            <a:extLst>
              <a:ext uri="{FF2B5EF4-FFF2-40B4-BE49-F238E27FC236}">
                <a16:creationId xmlns:a16="http://schemas.microsoft.com/office/drawing/2014/main" xmlns="" id="{AC9B20CF-6B91-4562-B799-0ABDAEBC0D2A}"/>
              </a:ext>
            </a:extLst>
          </p:cNvPr>
          <p:cNvSpPr>
            <a:spLocks noGrp="1"/>
          </p:cNvSpPr>
          <p:nvPr>
            <p:ph sz="half" idx="2"/>
          </p:nvPr>
        </p:nvSpPr>
        <p:spPr>
          <a:xfrm>
            <a:off x="1447800" y="3343276"/>
            <a:ext cx="3924300" cy="2508648"/>
          </a:xfrm>
        </p:spPr>
        <p:txBody>
          <a:bodyPr rtlCol="0">
            <a:normAutofit/>
          </a:bodyPr>
          <a:lstStyle>
            <a:lvl1pPr marL="0"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377"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566"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754"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文本占位符 4">
            <a:extLst>
              <a:ext uri="{FF2B5EF4-FFF2-40B4-BE49-F238E27FC236}">
                <a16:creationId xmlns:a16="http://schemas.microsoft.com/office/drawing/2014/main" xmlns="" id="{B374FC39-67F6-42EA-BCD1-F69AE2F0F22D}"/>
              </a:ext>
            </a:extLst>
          </p:cNvPr>
          <p:cNvSpPr>
            <a:spLocks noGrp="1"/>
          </p:cNvSpPr>
          <p:nvPr>
            <p:ph type="body" sz="quarter" idx="3"/>
          </p:nvPr>
        </p:nvSpPr>
        <p:spPr>
          <a:xfrm>
            <a:off x="6800573" y="2250283"/>
            <a:ext cx="3943627" cy="823912"/>
          </a:xfrm>
        </p:spPr>
        <p:txBody>
          <a:bodyPr rtlCol="0" anchor="b">
            <a:noAutofit/>
          </a:bodyPr>
          <a:lstStyle>
            <a:lvl1pPr marL="0" indent="0">
              <a:buNone/>
              <a:defRPr lang="en-US" sz="20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000"/>
              </a:spcBef>
              <a:buFont typeface="Arial" panose="020B0604020202020204" pitchFamily="34" charset="0"/>
              <a:buNone/>
            </a:pPr>
            <a:r>
              <a:rPr lang="zh-CN" altLang="en-US" noProof="0"/>
              <a:t>编辑母版文本样式</a:t>
            </a:r>
          </a:p>
        </p:txBody>
      </p:sp>
      <p:sp>
        <p:nvSpPr>
          <p:cNvPr id="6" name="内容占位符 5">
            <a:extLst>
              <a:ext uri="{FF2B5EF4-FFF2-40B4-BE49-F238E27FC236}">
                <a16:creationId xmlns:a16="http://schemas.microsoft.com/office/drawing/2014/main" xmlns="" id="{B36EE64B-44BF-4634-97BC-5ED74C6DF280}"/>
              </a:ext>
            </a:extLst>
          </p:cNvPr>
          <p:cNvSpPr>
            <a:spLocks noGrp="1"/>
          </p:cNvSpPr>
          <p:nvPr>
            <p:ph sz="quarter" idx="4"/>
          </p:nvPr>
        </p:nvSpPr>
        <p:spPr>
          <a:xfrm>
            <a:off x="6800573" y="3343276"/>
            <a:ext cx="3943627" cy="2508648"/>
          </a:xfrm>
        </p:spPr>
        <p:txBody>
          <a:bodyPr rtlCol="0">
            <a:normAutofit/>
          </a:bodyPr>
          <a:lstStyle>
            <a:lvl1pPr marL="0"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377"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566"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754"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7" name="日期占位符 6">
            <a:extLst>
              <a:ext uri="{FF2B5EF4-FFF2-40B4-BE49-F238E27FC236}">
                <a16:creationId xmlns:a16="http://schemas.microsoft.com/office/drawing/2014/main" xmlns="" id="{F255C16C-AA88-4BBF-8040-11ECFED618E0}"/>
              </a:ext>
            </a:extLst>
          </p:cNvPr>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smtClean="0"/>
              <a:t>chexilong@jlu.edu.cn</a:t>
            </a:r>
            <a:endParaRPr lang="zh-CN" altLang="en-US" noProof="0"/>
          </a:p>
        </p:txBody>
      </p:sp>
      <p:sp>
        <p:nvSpPr>
          <p:cNvPr id="8" name="页脚占位符 7">
            <a:extLst>
              <a:ext uri="{FF2B5EF4-FFF2-40B4-BE49-F238E27FC236}">
                <a16:creationId xmlns:a16="http://schemas.microsoft.com/office/drawing/2014/main" xmlns="" id="{CBE560E3-F935-488F-8F0E-191D7B6B54B8}"/>
              </a:ext>
            </a:extLst>
          </p:cNvPr>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smtClean="0"/>
              <a:t>吉林大学◆计算机科学与技术学院                                 共</a:t>
            </a:r>
            <a:r>
              <a:rPr lang="en-US" altLang="zh-CN" smtClean="0"/>
              <a:t>42</a:t>
            </a:r>
            <a:r>
              <a:rPr lang="zh-CN" altLang="en-US" smtClean="0"/>
              <a:t>页</a:t>
            </a:r>
            <a:endParaRPr lang="zh-CN" altLang="en-US" dirty="0"/>
          </a:p>
        </p:txBody>
      </p:sp>
      <p:sp>
        <p:nvSpPr>
          <p:cNvPr id="9" name="幻灯片编号占位符 8">
            <a:extLst>
              <a:ext uri="{FF2B5EF4-FFF2-40B4-BE49-F238E27FC236}">
                <a16:creationId xmlns:a16="http://schemas.microsoft.com/office/drawing/2014/main" xmlns="" id="{9B9CD8B2-CC23-467F-B0EE-2CC06D6308BD}"/>
              </a:ext>
            </a:extLst>
          </p:cNvPr>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pic>
        <p:nvPicPr>
          <p:cNvPr id="11" name="图形 10">
            <a:extLst>
              <a:ext uri="{FF2B5EF4-FFF2-40B4-BE49-F238E27FC236}">
                <a16:creationId xmlns:a16="http://schemas.microsoft.com/office/drawing/2014/main" xmlns="" id="{EE24E1DB-1F20-4C28-8069-D9219D1F8BBD}"/>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39434" t="20278" b="22673"/>
          <a:stretch/>
        </p:blipFill>
        <p:spPr>
          <a:xfrm>
            <a:off x="25786" y="0"/>
            <a:ext cx="4368031"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14" name="图形 13">
            <a:extLst>
              <a:ext uri="{FF2B5EF4-FFF2-40B4-BE49-F238E27FC236}">
                <a16:creationId xmlns:a16="http://schemas.microsoft.com/office/drawing/2014/main" xmlns="" id="{AE202E03-5C65-4305-B969-65220AD41002}"/>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标题 1">
            <a:extLst>
              <a:ext uri="{FF2B5EF4-FFF2-40B4-BE49-F238E27FC236}">
                <a16:creationId xmlns:a16="http://schemas.microsoft.com/office/drawing/2014/main" xmlns="" id="{1E1C8C6D-0530-475B-A7F7-0E00C33ACFEB}"/>
              </a:ext>
            </a:extLst>
          </p:cNvPr>
          <p:cNvSpPr>
            <a:spLocks noGrp="1"/>
          </p:cNvSpPr>
          <p:nvPr>
            <p:ph type="title" hasCustomPrompt="1"/>
          </p:nvPr>
        </p:nvSpPr>
        <p:spPr>
          <a:xfrm>
            <a:off x="5920169" y="1152773"/>
            <a:ext cx="5431971" cy="846301"/>
          </a:xfrm>
        </p:spPr>
        <p:txBody>
          <a:bodyPr rtlCol="0" anchor="t">
            <a:normAutofit/>
          </a:bodyPr>
          <a:lstStyle>
            <a:lvl1pPr>
              <a:defRPr lang="en-US" sz="2800" kern="1200" cap="all"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20" name="文本占位符 15">
            <a:extLst>
              <a:ext uri="{FF2B5EF4-FFF2-40B4-BE49-F238E27FC236}">
                <a16:creationId xmlns:a16="http://schemas.microsoft.com/office/drawing/2014/main" xmlns="" id="{3D2778A3-7084-4333-8349-03B1FEB5FE75}"/>
              </a:ext>
            </a:extLst>
          </p:cNvPr>
          <p:cNvSpPr>
            <a:spLocks noGrp="1"/>
          </p:cNvSpPr>
          <p:nvPr>
            <p:ph type="body" sz="quarter" idx="13" hasCustomPrompt="1"/>
          </p:nvPr>
        </p:nvSpPr>
        <p:spPr>
          <a:xfrm>
            <a:off x="5922255" y="2469517"/>
            <a:ext cx="5433204" cy="365125"/>
          </a:xfrm>
        </p:spPr>
        <p:txBody>
          <a:bodyPr rtlCol="0">
            <a:normAutofit/>
          </a:bodyPr>
          <a:lstStyle>
            <a:lvl1pPr marL="0" indent="0">
              <a:buNone/>
              <a:defRPr lang="en-US" sz="2000" kern="1200" cap="all"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25" name="文本占位符 18">
            <a:extLst>
              <a:ext uri="{FF2B5EF4-FFF2-40B4-BE49-F238E27FC236}">
                <a16:creationId xmlns:a16="http://schemas.microsoft.com/office/drawing/2014/main" xmlns="" id="{70ED2545-F96B-400C-B6F4-F1D2D83B7243}"/>
              </a:ext>
            </a:extLst>
          </p:cNvPr>
          <p:cNvSpPr>
            <a:spLocks noGrp="1"/>
          </p:cNvSpPr>
          <p:nvPr>
            <p:ph type="body" sz="quarter" idx="15" hasCustomPrompt="1"/>
          </p:nvPr>
        </p:nvSpPr>
        <p:spPr>
          <a:xfrm>
            <a:off x="5921829"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26" name="文本占位符 15">
            <a:extLst>
              <a:ext uri="{FF2B5EF4-FFF2-40B4-BE49-F238E27FC236}">
                <a16:creationId xmlns:a16="http://schemas.microsoft.com/office/drawing/2014/main" xmlns="" id="{4A2FECA2-3808-47DC-84EB-CD3395C2052D}"/>
              </a:ext>
            </a:extLst>
          </p:cNvPr>
          <p:cNvSpPr>
            <a:spLocks noGrp="1"/>
          </p:cNvSpPr>
          <p:nvPr>
            <p:ph type="body" sz="quarter" idx="23" hasCustomPrompt="1"/>
          </p:nvPr>
        </p:nvSpPr>
        <p:spPr>
          <a:xfrm>
            <a:off x="5922255" y="3569311"/>
            <a:ext cx="5433204" cy="365125"/>
          </a:xfrm>
        </p:spPr>
        <p:txBody>
          <a:bodyPr rtlCol="0">
            <a:normAutofit/>
          </a:bodyPr>
          <a:lstStyle>
            <a:lvl1pPr marL="0" indent="0">
              <a:buNone/>
              <a:defRPr lang="en-US" sz="2000" kern="1200" cap="all"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27" name="文本占位符 18">
            <a:extLst>
              <a:ext uri="{FF2B5EF4-FFF2-40B4-BE49-F238E27FC236}">
                <a16:creationId xmlns:a16="http://schemas.microsoft.com/office/drawing/2014/main" xmlns="" id="{24393B9A-03C4-45C1-8172-F8B354458A48}"/>
              </a:ext>
            </a:extLst>
          </p:cNvPr>
          <p:cNvSpPr>
            <a:spLocks noGrp="1"/>
          </p:cNvSpPr>
          <p:nvPr>
            <p:ph type="body" sz="quarter" idx="24" hasCustomPrompt="1"/>
          </p:nvPr>
        </p:nvSpPr>
        <p:spPr>
          <a:xfrm>
            <a:off x="5921829"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28" name="文本占位符 15">
            <a:extLst>
              <a:ext uri="{FF2B5EF4-FFF2-40B4-BE49-F238E27FC236}">
                <a16:creationId xmlns:a16="http://schemas.microsoft.com/office/drawing/2014/main" xmlns="" id="{18EC24A5-B4A5-4BAB-AE40-30EB69D6EF73}"/>
              </a:ext>
            </a:extLst>
          </p:cNvPr>
          <p:cNvSpPr>
            <a:spLocks noGrp="1"/>
          </p:cNvSpPr>
          <p:nvPr>
            <p:ph type="body" sz="quarter" idx="25" hasCustomPrompt="1"/>
          </p:nvPr>
        </p:nvSpPr>
        <p:spPr>
          <a:xfrm>
            <a:off x="5922255" y="4669109"/>
            <a:ext cx="5433204" cy="365125"/>
          </a:xfrm>
        </p:spPr>
        <p:txBody>
          <a:bodyPr rtlCol="0">
            <a:normAutofit/>
          </a:bodyPr>
          <a:lstStyle>
            <a:lvl1pPr marL="0" indent="0">
              <a:buNone/>
              <a:defRPr lang="en-US" sz="2000" kern="1200" cap="all"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29" name="文本占位符 18">
            <a:extLst>
              <a:ext uri="{FF2B5EF4-FFF2-40B4-BE49-F238E27FC236}">
                <a16:creationId xmlns:a16="http://schemas.microsoft.com/office/drawing/2014/main" xmlns="" id="{726F36C0-4E6A-4A10-960D-11D78D044478}"/>
              </a:ext>
            </a:extLst>
          </p:cNvPr>
          <p:cNvSpPr>
            <a:spLocks noGrp="1"/>
          </p:cNvSpPr>
          <p:nvPr>
            <p:ph type="body" sz="quarter" idx="26" hasCustomPrompt="1"/>
          </p:nvPr>
        </p:nvSpPr>
        <p:spPr>
          <a:xfrm>
            <a:off x="5921829"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21" name="日期占位符 6">
            <a:extLst>
              <a:ext uri="{FF2B5EF4-FFF2-40B4-BE49-F238E27FC236}">
                <a16:creationId xmlns:a16="http://schemas.microsoft.com/office/drawing/2014/main" xmlns="" id="{71F34533-9677-48AF-9374-976825F4BB7E}"/>
              </a:ext>
            </a:extLst>
          </p:cNvPr>
          <p:cNvSpPr>
            <a:spLocks noGrp="1"/>
          </p:cNvSpPr>
          <p:nvPr>
            <p:ph type="dt" sz="half" idx="10"/>
          </p:nvPr>
        </p:nvSpPr>
        <p:spPr>
          <a:xfrm>
            <a:off x="838200" y="6356352"/>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smtClean="0"/>
              <a:t>chexilong@jlu.edu.cn</a:t>
            </a:r>
            <a:endParaRPr lang="zh-CN" altLang="en-US" noProof="0"/>
          </a:p>
        </p:txBody>
      </p:sp>
      <p:sp>
        <p:nvSpPr>
          <p:cNvPr id="22" name="页脚占位符 7">
            <a:extLst>
              <a:ext uri="{FF2B5EF4-FFF2-40B4-BE49-F238E27FC236}">
                <a16:creationId xmlns:a16="http://schemas.microsoft.com/office/drawing/2014/main" xmlns="" id="{4FAB8A26-B99E-4F96-8327-A932A14F2C03}"/>
              </a:ext>
            </a:extLst>
          </p:cNvPr>
          <p:cNvSpPr>
            <a:spLocks noGrp="1"/>
          </p:cNvSpPr>
          <p:nvPr>
            <p:ph type="ftr" sz="quarter" idx="11"/>
          </p:nvPr>
        </p:nvSpPr>
        <p:spPr>
          <a:xfrm>
            <a:off x="4038600" y="6356352"/>
            <a:ext cx="41148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smtClean="0"/>
              <a:t>吉林大学◆计算机科学与技术学院                                 共</a:t>
            </a:r>
            <a:r>
              <a:rPr lang="en-US" altLang="zh-CN" smtClean="0"/>
              <a:t>42</a:t>
            </a:r>
            <a:r>
              <a:rPr lang="zh-CN" altLang="en-US" smtClean="0"/>
              <a:t>页</a:t>
            </a:r>
            <a:endParaRPr lang="zh-CN" altLang="en-US" dirty="0"/>
          </a:p>
        </p:txBody>
      </p:sp>
      <p:sp>
        <p:nvSpPr>
          <p:cNvPr id="24" name="幻灯片编号占位符 8">
            <a:extLst>
              <a:ext uri="{FF2B5EF4-FFF2-40B4-BE49-F238E27FC236}">
                <a16:creationId xmlns:a16="http://schemas.microsoft.com/office/drawing/2014/main" xmlns="" id="{EB0962D2-BCC3-48AB-A769-2A7327D29191}"/>
              </a:ext>
            </a:extLst>
          </p:cNvPr>
          <p:cNvSpPr>
            <a:spLocks noGrp="1"/>
          </p:cNvSpPr>
          <p:nvPr>
            <p:ph type="sldNum" sz="quarter" idx="12"/>
          </p:nvPr>
        </p:nvSpPr>
        <p:spPr>
          <a:xfrm>
            <a:off x="8610600" y="6356352"/>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2376933483"/>
      </p:ext>
    </p:extLst>
  </p:cSld>
  <p:clrMapOvr>
    <a:masterClrMapping/>
  </p:clrMapOvr>
  <p:extLst mod="1">
    <p:ext uri="{DCECCB84-F9BA-43D5-87BE-67443E8EF086}">
      <p15:sldGuideLst xmlns:p15="http://schemas.microsoft.com/office/powerpoint/2012/main">
        <p15:guide id="1" pos="300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日程表 2">
    <p:spTree>
      <p:nvGrpSpPr>
        <p:cNvPr id="1" name=""/>
        <p:cNvGrpSpPr/>
        <p:nvPr/>
      </p:nvGrpSpPr>
      <p:grpSpPr>
        <a:xfrm>
          <a:off x="0" y="0"/>
          <a:ext cx="0" cy="0"/>
          <a:chOff x="0" y="0"/>
          <a:chExt cx="0" cy="0"/>
        </a:xfrm>
      </p:grpSpPr>
      <p:sp>
        <p:nvSpPr>
          <p:cNvPr id="4" name="长方形 3">
            <a:extLst>
              <a:ext uri="{FF2B5EF4-FFF2-40B4-BE49-F238E27FC236}">
                <a16:creationId xmlns:a16="http://schemas.microsoft.com/office/drawing/2014/main" xmlns="" id="{7D46070C-E825-43D0-99F4-8B4614131131}"/>
              </a:ext>
            </a:extLst>
          </p:cNvPr>
          <p:cNvSpPr/>
          <p:nvPr userDrawn="1"/>
        </p:nvSpPr>
        <p:spPr>
          <a:xfrm>
            <a:off x="1" y="3057683"/>
            <a:ext cx="12191999"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a:solidFill>
                <a:schemeClr val="tx1">
                  <a:lumMod val="75000"/>
                  <a:lumOff val="25000"/>
                </a:schemeClr>
              </a:solidFill>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xmlns="" id="{A1F8C642-49FB-4E16-A3A0-B2ACBEABFFD6}"/>
              </a:ext>
            </a:extLst>
          </p:cNvPr>
          <p:cNvSpPr>
            <a:spLocks noGrp="1"/>
          </p:cNvSpPr>
          <p:nvPr>
            <p:ph type="title" hasCustomPrompt="1"/>
          </p:nvPr>
        </p:nvSpPr>
        <p:spPr/>
        <p:txBody>
          <a:bodyPr rtlCol="0">
            <a:normAutofit/>
          </a:bodyPr>
          <a:lstStyle>
            <a:lvl1pPr algn="l">
              <a:defRPr lang="en-US" sz="28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6" name="文本占位符 10">
            <a:extLst>
              <a:ext uri="{FF2B5EF4-FFF2-40B4-BE49-F238E27FC236}">
                <a16:creationId xmlns:a16="http://schemas.microsoft.com/office/drawing/2014/main" xmlns="" id="{E4E92FC5-6FC2-45C2-9200-3244F9EA69A0}"/>
              </a:ext>
            </a:extLst>
          </p:cNvPr>
          <p:cNvSpPr>
            <a:spLocks noGrp="1"/>
          </p:cNvSpPr>
          <p:nvPr>
            <p:ph type="body" sz="quarter" idx="33" hasCustomPrompt="1"/>
          </p:nvPr>
        </p:nvSpPr>
        <p:spPr>
          <a:xfrm>
            <a:off x="914399" y="3354712"/>
            <a:ext cx="731520" cy="457200"/>
          </a:xfrm>
        </p:spPr>
        <p:txBody>
          <a:bodyPr rtlCol="0" anchor="ctr"/>
          <a:lstStyle>
            <a:lvl1pPr marL="0" indent="0" algn="l">
              <a:buNone/>
              <a:defRPr sz="1400" b="1">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年</a:t>
            </a:r>
            <a:endParaRPr lang="zh-CN" altLang="en-ZA" noProof="0"/>
          </a:p>
        </p:txBody>
      </p:sp>
      <p:sp>
        <p:nvSpPr>
          <p:cNvPr id="7" name="文本占位符 10">
            <a:extLst>
              <a:ext uri="{FF2B5EF4-FFF2-40B4-BE49-F238E27FC236}">
                <a16:creationId xmlns:a16="http://schemas.microsoft.com/office/drawing/2014/main" xmlns="" id="{4D75C136-D6C3-4431-8776-997070627AAB}"/>
              </a:ext>
            </a:extLst>
          </p:cNvPr>
          <p:cNvSpPr>
            <a:spLocks noGrp="1"/>
          </p:cNvSpPr>
          <p:nvPr>
            <p:ph type="body" sz="quarter" idx="34" hasCustomPrompt="1"/>
          </p:nvPr>
        </p:nvSpPr>
        <p:spPr>
          <a:xfrm>
            <a:off x="196596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8" name="文本占位符 10">
            <a:extLst>
              <a:ext uri="{FF2B5EF4-FFF2-40B4-BE49-F238E27FC236}">
                <a16:creationId xmlns:a16="http://schemas.microsoft.com/office/drawing/2014/main" xmlns="" id="{FD15D323-BFE3-4ACE-9A2E-C9EB69458B12}"/>
              </a:ext>
            </a:extLst>
          </p:cNvPr>
          <p:cNvSpPr>
            <a:spLocks noGrp="1"/>
          </p:cNvSpPr>
          <p:nvPr>
            <p:ph type="body" sz="quarter" idx="35" hasCustomPrompt="1"/>
          </p:nvPr>
        </p:nvSpPr>
        <p:spPr>
          <a:xfrm>
            <a:off x="275388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9" name="文本占位符 10">
            <a:extLst>
              <a:ext uri="{FF2B5EF4-FFF2-40B4-BE49-F238E27FC236}">
                <a16:creationId xmlns:a16="http://schemas.microsoft.com/office/drawing/2014/main" xmlns="" id="{3B520767-B49F-4503-8120-B66E411F33E4}"/>
              </a:ext>
            </a:extLst>
          </p:cNvPr>
          <p:cNvSpPr>
            <a:spLocks noGrp="1"/>
          </p:cNvSpPr>
          <p:nvPr>
            <p:ph type="body" sz="quarter" idx="36" hasCustomPrompt="1"/>
          </p:nvPr>
        </p:nvSpPr>
        <p:spPr>
          <a:xfrm>
            <a:off x="354180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0" name="文本占位符 10">
            <a:extLst>
              <a:ext uri="{FF2B5EF4-FFF2-40B4-BE49-F238E27FC236}">
                <a16:creationId xmlns:a16="http://schemas.microsoft.com/office/drawing/2014/main" xmlns="" id="{30C2F5A0-E03E-4C89-B9EB-8D48889F5F91}"/>
              </a:ext>
            </a:extLst>
          </p:cNvPr>
          <p:cNvSpPr>
            <a:spLocks noGrp="1"/>
          </p:cNvSpPr>
          <p:nvPr>
            <p:ph type="body" sz="quarter" idx="37" hasCustomPrompt="1"/>
          </p:nvPr>
        </p:nvSpPr>
        <p:spPr>
          <a:xfrm>
            <a:off x="432972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1" name="文本占位符 10">
            <a:extLst>
              <a:ext uri="{FF2B5EF4-FFF2-40B4-BE49-F238E27FC236}">
                <a16:creationId xmlns:a16="http://schemas.microsoft.com/office/drawing/2014/main" xmlns="" id="{AB3645A3-D681-45BF-B195-452D000802CA}"/>
              </a:ext>
            </a:extLst>
          </p:cNvPr>
          <p:cNvSpPr>
            <a:spLocks noGrp="1"/>
          </p:cNvSpPr>
          <p:nvPr>
            <p:ph type="body" sz="quarter" idx="38" hasCustomPrompt="1"/>
          </p:nvPr>
        </p:nvSpPr>
        <p:spPr>
          <a:xfrm>
            <a:off x="914400" y="4292468"/>
            <a:ext cx="731520" cy="457200"/>
          </a:xfrm>
        </p:spPr>
        <p:txBody>
          <a:bodyPr rtlCol="0" anchor="ctr"/>
          <a:lstStyle>
            <a:lvl1pPr marL="0" indent="0" algn="l">
              <a:buNone/>
              <a:defRPr sz="1400" b="1">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年</a:t>
            </a:r>
            <a:endParaRPr lang="zh-CN" altLang="en-ZA" noProof="0"/>
          </a:p>
        </p:txBody>
      </p:sp>
      <p:sp>
        <p:nvSpPr>
          <p:cNvPr id="12" name="文本占位符 10">
            <a:extLst>
              <a:ext uri="{FF2B5EF4-FFF2-40B4-BE49-F238E27FC236}">
                <a16:creationId xmlns:a16="http://schemas.microsoft.com/office/drawing/2014/main" xmlns="" id="{59D3CBFE-13C8-4DB1-A831-9393264923E7}"/>
              </a:ext>
            </a:extLst>
          </p:cNvPr>
          <p:cNvSpPr>
            <a:spLocks noGrp="1"/>
          </p:cNvSpPr>
          <p:nvPr>
            <p:ph type="body" sz="quarter" idx="39" hasCustomPrompt="1"/>
          </p:nvPr>
        </p:nvSpPr>
        <p:spPr>
          <a:xfrm>
            <a:off x="511764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3" name="文本占位符 10">
            <a:extLst>
              <a:ext uri="{FF2B5EF4-FFF2-40B4-BE49-F238E27FC236}">
                <a16:creationId xmlns:a16="http://schemas.microsoft.com/office/drawing/2014/main" xmlns="" id="{82385A0A-C61D-4BBD-AC77-D7642F895E22}"/>
              </a:ext>
            </a:extLst>
          </p:cNvPr>
          <p:cNvSpPr>
            <a:spLocks noGrp="1"/>
          </p:cNvSpPr>
          <p:nvPr>
            <p:ph type="body" sz="quarter" idx="40" hasCustomPrompt="1"/>
          </p:nvPr>
        </p:nvSpPr>
        <p:spPr>
          <a:xfrm>
            <a:off x="590556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4" name="文本占位符 10">
            <a:extLst>
              <a:ext uri="{FF2B5EF4-FFF2-40B4-BE49-F238E27FC236}">
                <a16:creationId xmlns:a16="http://schemas.microsoft.com/office/drawing/2014/main" xmlns="" id="{FED89FCE-7507-4C8C-923F-922290589466}"/>
              </a:ext>
            </a:extLst>
          </p:cNvPr>
          <p:cNvSpPr>
            <a:spLocks noGrp="1"/>
          </p:cNvSpPr>
          <p:nvPr>
            <p:ph type="body" sz="quarter" idx="41" hasCustomPrompt="1"/>
          </p:nvPr>
        </p:nvSpPr>
        <p:spPr>
          <a:xfrm>
            <a:off x="669348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5" name="文本占位符 10">
            <a:extLst>
              <a:ext uri="{FF2B5EF4-FFF2-40B4-BE49-F238E27FC236}">
                <a16:creationId xmlns:a16="http://schemas.microsoft.com/office/drawing/2014/main" xmlns="" id="{F2F73935-BF53-4510-8B8F-EDB1CD56A1BB}"/>
              </a:ext>
            </a:extLst>
          </p:cNvPr>
          <p:cNvSpPr>
            <a:spLocks noGrp="1"/>
          </p:cNvSpPr>
          <p:nvPr>
            <p:ph type="body" sz="quarter" idx="42" hasCustomPrompt="1"/>
          </p:nvPr>
        </p:nvSpPr>
        <p:spPr>
          <a:xfrm>
            <a:off x="905724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6" name="文本占位符 10">
            <a:extLst>
              <a:ext uri="{FF2B5EF4-FFF2-40B4-BE49-F238E27FC236}">
                <a16:creationId xmlns:a16="http://schemas.microsoft.com/office/drawing/2014/main" xmlns="" id="{2A9276DB-F427-4F8E-8E4C-466600F390FD}"/>
              </a:ext>
            </a:extLst>
          </p:cNvPr>
          <p:cNvSpPr>
            <a:spLocks noGrp="1"/>
          </p:cNvSpPr>
          <p:nvPr>
            <p:ph type="body" sz="quarter" idx="43" hasCustomPrompt="1"/>
          </p:nvPr>
        </p:nvSpPr>
        <p:spPr>
          <a:xfrm>
            <a:off x="748140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7" name="文本占位符 10">
            <a:extLst>
              <a:ext uri="{FF2B5EF4-FFF2-40B4-BE49-F238E27FC236}">
                <a16:creationId xmlns:a16="http://schemas.microsoft.com/office/drawing/2014/main" xmlns="" id="{79023948-0C1E-4DAB-B885-1C713409AA08}"/>
              </a:ext>
            </a:extLst>
          </p:cNvPr>
          <p:cNvSpPr>
            <a:spLocks noGrp="1"/>
          </p:cNvSpPr>
          <p:nvPr>
            <p:ph type="body" sz="quarter" idx="44" hasCustomPrompt="1"/>
          </p:nvPr>
        </p:nvSpPr>
        <p:spPr>
          <a:xfrm>
            <a:off x="826932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8" name="文本占位符 10">
            <a:extLst>
              <a:ext uri="{FF2B5EF4-FFF2-40B4-BE49-F238E27FC236}">
                <a16:creationId xmlns:a16="http://schemas.microsoft.com/office/drawing/2014/main" xmlns="" id="{4AB6A03C-6180-41ED-A88D-ECBB80D160F2}"/>
              </a:ext>
            </a:extLst>
          </p:cNvPr>
          <p:cNvSpPr>
            <a:spLocks noGrp="1"/>
          </p:cNvSpPr>
          <p:nvPr>
            <p:ph type="body" sz="quarter" idx="45" hasCustomPrompt="1"/>
          </p:nvPr>
        </p:nvSpPr>
        <p:spPr>
          <a:xfrm>
            <a:off x="984516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9" name="文本占位符 10">
            <a:extLst>
              <a:ext uri="{FF2B5EF4-FFF2-40B4-BE49-F238E27FC236}">
                <a16:creationId xmlns:a16="http://schemas.microsoft.com/office/drawing/2014/main" xmlns="" id="{145AD645-55F0-41A9-AC53-ED30BF1340BA}"/>
              </a:ext>
            </a:extLst>
          </p:cNvPr>
          <p:cNvSpPr>
            <a:spLocks noGrp="1"/>
          </p:cNvSpPr>
          <p:nvPr>
            <p:ph type="body" sz="quarter" idx="46" hasCustomPrompt="1"/>
          </p:nvPr>
        </p:nvSpPr>
        <p:spPr>
          <a:xfrm>
            <a:off x="10633085"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0" name="文本占位符 10">
            <a:extLst>
              <a:ext uri="{FF2B5EF4-FFF2-40B4-BE49-F238E27FC236}">
                <a16:creationId xmlns:a16="http://schemas.microsoft.com/office/drawing/2014/main" xmlns="" id="{C39F248D-01B4-40EE-B483-E8E81806DFBE}"/>
              </a:ext>
            </a:extLst>
          </p:cNvPr>
          <p:cNvSpPr>
            <a:spLocks noGrp="1"/>
          </p:cNvSpPr>
          <p:nvPr>
            <p:ph type="body" sz="quarter" idx="47" hasCustomPrompt="1"/>
          </p:nvPr>
        </p:nvSpPr>
        <p:spPr>
          <a:xfrm>
            <a:off x="1969915"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1" name="文本占位符 10">
            <a:extLst>
              <a:ext uri="{FF2B5EF4-FFF2-40B4-BE49-F238E27FC236}">
                <a16:creationId xmlns:a16="http://schemas.microsoft.com/office/drawing/2014/main" xmlns="" id="{1D0F1859-7A34-42DF-873E-2CF864E4C4BE}"/>
              </a:ext>
            </a:extLst>
          </p:cNvPr>
          <p:cNvSpPr>
            <a:spLocks noGrp="1"/>
          </p:cNvSpPr>
          <p:nvPr>
            <p:ph type="body" sz="quarter" idx="48" hasCustomPrompt="1"/>
          </p:nvPr>
        </p:nvSpPr>
        <p:spPr>
          <a:xfrm>
            <a:off x="2757603"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2" name="文本占位符 10">
            <a:extLst>
              <a:ext uri="{FF2B5EF4-FFF2-40B4-BE49-F238E27FC236}">
                <a16:creationId xmlns:a16="http://schemas.microsoft.com/office/drawing/2014/main" xmlns="" id="{6EB397AF-B5C1-40FE-86D4-BA660E4C6E46}"/>
              </a:ext>
            </a:extLst>
          </p:cNvPr>
          <p:cNvSpPr>
            <a:spLocks noGrp="1"/>
          </p:cNvSpPr>
          <p:nvPr>
            <p:ph type="body" sz="quarter" idx="49" hasCustomPrompt="1"/>
          </p:nvPr>
        </p:nvSpPr>
        <p:spPr>
          <a:xfrm>
            <a:off x="3545289"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3" name="文本占位符 10">
            <a:extLst>
              <a:ext uri="{FF2B5EF4-FFF2-40B4-BE49-F238E27FC236}">
                <a16:creationId xmlns:a16="http://schemas.microsoft.com/office/drawing/2014/main" xmlns="" id="{AF1343D5-DC0F-4C7E-967F-CFC300A2C807}"/>
              </a:ext>
            </a:extLst>
          </p:cNvPr>
          <p:cNvSpPr>
            <a:spLocks noGrp="1"/>
          </p:cNvSpPr>
          <p:nvPr>
            <p:ph type="body" sz="quarter" idx="50" hasCustomPrompt="1"/>
          </p:nvPr>
        </p:nvSpPr>
        <p:spPr>
          <a:xfrm>
            <a:off x="4332976"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4" name="文本占位符 10">
            <a:extLst>
              <a:ext uri="{FF2B5EF4-FFF2-40B4-BE49-F238E27FC236}">
                <a16:creationId xmlns:a16="http://schemas.microsoft.com/office/drawing/2014/main" xmlns="" id="{9AD688A5-D2DF-4FC3-8171-FAEA8C4F5566}"/>
              </a:ext>
            </a:extLst>
          </p:cNvPr>
          <p:cNvSpPr>
            <a:spLocks noGrp="1"/>
          </p:cNvSpPr>
          <p:nvPr>
            <p:ph type="body" sz="quarter" idx="51" hasCustomPrompt="1"/>
          </p:nvPr>
        </p:nvSpPr>
        <p:spPr>
          <a:xfrm>
            <a:off x="5120663"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5" name="文本占位符 10">
            <a:extLst>
              <a:ext uri="{FF2B5EF4-FFF2-40B4-BE49-F238E27FC236}">
                <a16:creationId xmlns:a16="http://schemas.microsoft.com/office/drawing/2014/main" xmlns="" id="{EA05A5D4-01B0-4932-B03E-571986E282EA}"/>
              </a:ext>
            </a:extLst>
          </p:cNvPr>
          <p:cNvSpPr>
            <a:spLocks noGrp="1"/>
          </p:cNvSpPr>
          <p:nvPr>
            <p:ph type="body" sz="quarter" idx="52" hasCustomPrompt="1"/>
          </p:nvPr>
        </p:nvSpPr>
        <p:spPr>
          <a:xfrm>
            <a:off x="5908351"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6" name="文本占位符 10">
            <a:extLst>
              <a:ext uri="{FF2B5EF4-FFF2-40B4-BE49-F238E27FC236}">
                <a16:creationId xmlns:a16="http://schemas.microsoft.com/office/drawing/2014/main" xmlns="" id="{72A84601-CD4F-49ED-8D51-CEF032363058}"/>
              </a:ext>
            </a:extLst>
          </p:cNvPr>
          <p:cNvSpPr>
            <a:spLocks noGrp="1"/>
          </p:cNvSpPr>
          <p:nvPr>
            <p:ph type="body" sz="quarter" idx="53" hasCustomPrompt="1"/>
          </p:nvPr>
        </p:nvSpPr>
        <p:spPr>
          <a:xfrm>
            <a:off x="6696037"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7" name="文本占位符 10">
            <a:extLst>
              <a:ext uri="{FF2B5EF4-FFF2-40B4-BE49-F238E27FC236}">
                <a16:creationId xmlns:a16="http://schemas.microsoft.com/office/drawing/2014/main" xmlns="" id="{C49FB196-753D-4A12-9460-57D8AB4B540B}"/>
              </a:ext>
            </a:extLst>
          </p:cNvPr>
          <p:cNvSpPr>
            <a:spLocks noGrp="1"/>
          </p:cNvSpPr>
          <p:nvPr>
            <p:ph type="body" sz="quarter" idx="54" hasCustomPrompt="1"/>
          </p:nvPr>
        </p:nvSpPr>
        <p:spPr>
          <a:xfrm>
            <a:off x="9059099"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8" name="文本占位符 10">
            <a:extLst>
              <a:ext uri="{FF2B5EF4-FFF2-40B4-BE49-F238E27FC236}">
                <a16:creationId xmlns:a16="http://schemas.microsoft.com/office/drawing/2014/main" xmlns="" id="{DFC05EC7-9D6C-486B-9E2F-D3612013C0A1}"/>
              </a:ext>
            </a:extLst>
          </p:cNvPr>
          <p:cNvSpPr>
            <a:spLocks noGrp="1"/>
          </p:cNvSpPr>
          <p:nvPr>
            <p:ph type="body" sz="quarter" idx="55" hasCustomPrompt="1"/>
          </p:nvPr>
        </p:nvSpPr>
        <p:spPr>
          <a:xfrm>
            <a:off x="7483724"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9" name="文本占位符 10">
            <a:extLst>
              <a:ext uri="{FF2B5EF4-FFF2-40B4-BE49-F238E27FC236}">
                <a16:creationId xmlns:a16="http://schemas.microsoft.com/office/drawing/2014/main" xmlns="" id="{98F455FB-241B-4E1F-B581-FA6CBA239545}"/>
              </a:ext>
            </a:extLst>
          </p:cNvPr>
          <p:cNvSpPr>
            <a:spLocks noGrp="1"/>
          </p:cNvSpPr>
          <p:nvPr>
            <p:ph type="body" sz="quarter" idx="56" hasCustomPrompt="1"/>
          </p:nvPr>
        </p:nvSpPr>
        <p:spPr>
          <a:xfrm>
            <a:off x="8271411"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30" name="文本占位符 10">
            <a:extLst>
              <a:ext uri="{FF2B5EF4-FFF2-40B4-BE49-F238E27FC236}">
                <a16:creationId xmlns:a16="http://schemas.microsoft.com/office/drawing/2014/main" xmlns="" id="{9E38664A-8108-4E24-800B-3C32ADA43978}"/>
              </a:ext>
            </a:extLst>
          </p:cNvPr>
          <p:cNvSpPr>
            <a:spLocks noGrp="1"/>
          </p:cNvSpPr>
          <p:nvPr>
            <p:ph type="body" sz="quarter" idx="57" hasCustomPrompt="1"/>
          </p:nvPr>
        </p:nvSpPr>
        <p:spPr>
          <a:xfrm>
            <a:off x="9846785"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31" name="文本占位符 10">
            <a:extLst>
              <a:ext uri="{FF2B5EF4-FFF2-40B4-BE49-F238E27FC236}">
                <a16:creationId xmlns:a16="http://schemas.microsoft.com/office/drawing/2014/main" xmlns="" id="{2908458B-A3ED-4855-9E08-108D7C4A8D36}"/>
              </a:ext>
            </a:extLst>
          </p:cNvPr>
          <p:cNvSpPr>
            <a:spLocks noGrp="1"/>
          </p:cNvSpPr>
          <p:nvPr>
            <p:ph type="body" sz="quarter" idx="58" hasCustomPrompt="1"/>
          </p:nvPr>
        </p:nvSpPr>
        <p:spPr>
          <a:xfrm>
            <a:off x="10634472"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32" name="长方形 31">
            <a:extLst>
              <a:ext uri="{FF2B5EF4-FFF2-40B4-BE49-F238E27FC236}">
                <a16:creationId xmlns:a16="http://schemas.microsoft.com/office/drawing/2014/main" xmlns=""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ZA" sz="1800" noProof="0">
              <a:solidFill>
                <a:schemeClr val="tx1">
                  <a:lumMod val="75000"/>
                  <a:lumOff val="25000"/>
                </a:schemeClr>
              </a:solidFill>
              <a:latin typeface="Microsoft YaHei UI" panose="020B0503020204020204" pitchFamily="34" charset="-122"/>
              <a:ea typeface="Microsoft YaHei UI" panose="020B0503020204020204" pitchFamily="34" charset="-122"/>
            </a:endParaRPr>
          </a:p>
        </p:txBody>
      </p:sp>
      <p:sp>
        <p:nvSpPr>
          <p:cNvPr id="36" name="日期占位符 2">
            <a:extLst>
              <a:ext uri="{FF2B5EF4-FFF2-40B4-BE49-F238E27FC236}">
                <a16:creationId xmlns:a16="http://schemas.microsoft.com/office/drawing/2014/main" xmlns="" id="{1CDC588F-73BC-4108-974B-0EAAB8213CE0}"/>
              </a:ext>
            </a:extLst>
          </p:cNvPr>
          <p:cNvSpPr>
            <a:spLocks noGrp="1"/>
          </p:cNvSpPr>
          <p:nvPr>
            <p:ph type="dt" sz="half" idx="10"/>
          </p:nvPr>
        </p:nvSpPr>
        <p:spPr>
          <a:xfrm>
            <a:off x="838200" y="6356352"/>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smtClean="0"/>
              <a:t>chexilong@jlu.edu.cn</a:t>
            </a:r>
            <a:endParaRPr lang="zh-CN" altLang="en-US" noProof="0"/>
          </a:p>
        </p:txBody>
      </p:sp>
      <p:sp>
        <p:nvSpPr>
          <p:cNvPr id="37" name="页脚占位符 3">
            <a:extLst>
              <a:ext uri="{FF2B5EF4-FFF2-40B4-BE49-F238E27FC236}">
                <a16:creationId xmlns:a16="http://schemas.microsoft.com/office/drawing/2014/main" xmlns="" id="{B2AC1EB2-9B8F-4077-8B66-64F9549F2C99}"/>
              </a:ext>
            </a:extLst>
          </p:cNvPr>
          <p:cNvSpPr>
            <a:spLocks noGrp="1"/>
          </p:cNvSpPr>
          <p:nvPr>
            <p:ph type="ftr" sz="quarter" idx="11"/>
          </p:nvPr>
        </p:nvSpPr>
        <p:spPr>
          <a:xfrm>
            <a:off x="4038600" y="6356352"/>
            <a:ext cx="41148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smtClean="0"/>
              <a:t>吉林大学◆计算机科学与技术学院                                 共</a:t>
            </a:r>
            <a:r>
              <a:rPr lang="en-US" altLang="zh-CN" smtClean="0"/>
              <a:t>42</a:t>
            </a:r>
            <a:r>
              <a:rPr lang="zh-CN" altLang="en-US" smtClean="0"/>
              <a:t>页</a:t>
            </a:r>
            <a:endParaRPr lang="zh-CN" altLang="en-US" dirty="0"/>
          </a:p>
        </p:txBody>
      </p:sp>
      <p:sp>
        <p:nvSpPr>
          <p:cNvPr id="38" name="灯片编号占位符 4">
            <a:extLst>
              <a:ext uri="{FF2B5EF4-FFF2-40B4-BE49-F238E27FC236}">
                <a16:creationId xmlns:a16="http://schemas.microsoft.com/office/drawing/2014/main" xmlns="" id="{28DE3E33-346A-45AF-B164-CB5DF04FAE6D}"/>
              </a:ext>
            </a:extLst>
          </p:cNvPr>
          <p:cNvSpPr>
            <a:spLocks noGrp="1"/>
          </p:cNvSpPr>
          <p:nvPr>
            <p:ph type="sldNum" sz="quarter" idx="12"/>
          </p:nvPr>
        </p:nvSpPr>
        <p:spPr>
          <a:xfrm>
            <a:off x="8610600" y="6356352"/>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2056323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bg>
      <p:bgRef idx="1001">
        <a:schemeClr val="bg1"/>
      </p:bgRef>
    </p:bg>
    <p:spTree>
      <p:nvGrpSpPr>
        <p:cNvPr id="1" name=""/>
        <p:cNvGrpSpPr/>
        <p:nvPr/>
      </p:nvGrpSpPr>
      <p:grpSpPr>
        <a:xfrm>
          <a:off x="0" y="0"/>
          <a:ext cx="0" cy="0"/>
          <a:chOff x="0" y="0"/>
          <a:chExt cx="0" cy="0"/>
        </a:xfrm>
      </p:grpSpPr>
      <p:sp>
        <p:nvSpPr>
          <p:cNvPr id="7" name="SmartArt 占位符 6">
            <a:extLst>
              <a:ext uri="{FF2B5EF4-FFF2-40B4-BE49-F238E27FC236}">
                <a16:creationId xmlns:a16="http://schemas.microsoft.com/office/drawing/2014/main" xmlns="" id="{156CA116-0F6E-4EE9-B34F-03BA07161A7A}"/>
              </a:ext>
            </a:extLst>
          </p:cNvPr>
          <p:cNvSpPr>
            <a:spLocks noGrp="1"/>
          </p:cNvSpPr>
          <p:nvPr>
            <p:ph type="dgm" sz="quarter" idx="15" hasCustomPrompt="1"/>
          </p:nvPr>
        </p:nvSpPr>
        <p:spPr>
          <a:xfrm>
            <a:off x="838200" y="2136777"/>
            <a:ext cx="10515600" cy="3697645"/>
          </a:xfrm>
        </p:spPr>
        <p:txBody>
          <a:bodyPr rtlCol="0"/>
          <a:lstStyle>
            <a:lvl1pPr>
              <a:defRPr>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 </a:t>
            </a:r>
            <a:r>
              <a:rPr lang="en-US" altLang="zh-CN" noProof="0"/>
              <a:t>SmartArt </a:t>
            </a:r>
            <a:r>
              <a:rPr lang="zh-CN" altLang="en-US" noProof="0"/>
              <a:t>图形</a:t>
            </a:r>
          </a:p>
        </p:txBody>
      </p:sp>
      <p:sp>
        <p:nvSpPr>
          <p:cNvPr id="2" name="标题 1">
            <a:extLst>
              <a:ext uri="{FF2B5EF4-FFF2-40B4-BE49-F238E27FC236}">
                <a16:creationId xmlns:a16="http://schemas.microsoft.com/office/drawing/2014/main" xmlns="" id="{EE5C4E19-B78B-4E39-B661-7E6A2E6C5002}"/>
              </a:ext>
            </a:extLst>
          </p:cNvPr>
          <p:cNvSpPr>
            <a:spLocks noGrp="1"/>
          </p:cNvSpPr>
          <p:nvPr>
            <p:ph type="title" hasCustomPrompt="1"/>
          </p:nvPr>
        </p:nvSpPr>
        <p:spPr/>
        <p:txBody>
          <a:bodyPr rtlCol="0">
            <a:normAutofit/>
          </a:bodyPr>
          <a:lstStyle>
            <a:lvl1pPr algn="ctr">
              <a:defRPr lang="en-US" sz="28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3" name="日期占位符 2">
            <a:extLst>
              <a:ext uri="{FF2B5EF4-FFF2-40B4-BE49-F238E27FC236}">
                <a16:creationId xmlns:a16="http://schemas.microsoft.com/office/drawing/2014/main" xmlns="" id="{7E085D26-FA83-4414-959E-98936A772670}"/>
              </a:ext>
            </a:extLst>
          </p:cNvPr>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smtClean="0"/>
              <a:t>chexilong@jlu.edu.cn</a:t>
            </a:r>
            <a:endParaRPr lang="zh-CN" altLang="en-US" noProof="0"/>
          </a:p>
        </p:txBody>
      </p:sp>
      <p:sp>
        <p:nvSpPr>
          <p:cNvPr id="4" name="页脚占位符 3">
            <a:extLst>
              <a:ext uri="{FF2B5EF4-FFF2-40B4-BE49-F238E27FC236}">
                <a16:creationId xmlns:a16="http://schemas.microsoft.com/office/drawing/2014/main" xmlns="" id="{1FB52E93-DE4C-4341-8D83-F0230E38B1A1}"/>
              </a:ext>
            </a:extLst>
          </p:cNvPr>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smtClean="0"/>
              <a:t>吉林大学◆计算机科学与技术学院                                 共</a:t>
            </a:r>
            <a:r>
              <a:rPr lang="en-US" altLang="zh-CN" smtClean="0"/>
              <a:t>42</a:t>
            </a:r>
            <a:r>
              <a:rPr lang="zh-CN" altLang="en-US" smtClean="0"/>
              <a:t>页</a:t>
            </a:r>
            <a:endParaRPr lang="zh-CN" altLang="en-US" dirty="0"/>
          </a:p>
        </p:txBody>
      </p:sp>
      <p:cxnSp>
        <p:nvCxnSpPr>
          <p:cNvPr id="10" name="直接连接符​​(S) 9">
            <a:extLst>
              <a:ext uri="{FF2B5EF4-FFF2-40B4-BE49-F238E27FC236}">
                <a16:creationId xmlns:a16="http://schemas.microsoft.com/office/drawing/2014/main" xmlns=""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S) 11">
            <a:extLst>
              <a:ext uri="{FF2B5EF4-FFF2-40B4-BE49-F238E27FC236}">
                <a16:creationId xmlns:a16="http://schemas.microsoft.com/office/drawing/2014/main" xmlns="" id="{D8EEAAE1-3D04-41C3-B2D2-B3BEF34C3B27}"/>
              </a:ext>
            </a:extLst>
          </p:cNvPr>
          <p:cNvCxnSpPr>
            <a:cxnSpLocks/>
          </p:cNvCxnSpPr>
          <p:nvPr/>
        </p:nvCxnSpPr>
        <p:spPr>
          <a:xfrm flipH="1">
            <a:off x="0" y="0"/>
            <a:ext cx="704851"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灯片编号占位符 4">
            <a:extLst>
              <a:ext uri="{FF2B5EF4-FFF2-40B4-BE49-F238E27FC236}">
                <a16:creationId xmlns:a16="http://schemas.microsoft.com/office/drawing/2014/main" xmlns="" id="{AC467230-4A0F-4B18-8BA9-C3B2FDD59CB0}"/>
              </a:ext>
            </a:extLst>
          </p:cNvPr>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团队幻灯片 4 人">
    <p:bg>
      <p:bgRef idx="1001">
        <a:schemeClr val="bg1"/>
      </p:bgRef>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1CF3B5C-31C4-46BA-9FAD-72DF917A84DA}"/>
              </a:ext>
            </a:extLst>
          </p:cNvPr>
          <p:cNvSpPr>
            <a:spLocks noGrp="1"/>
          </p:cNvSpPr>
          <p:nvPr>
            <p:ph type="title" hasCustomPrompt="1"/>
          </p:nvPr>
        </p:nvSpPr>
        <p:spPr>
          <a:xfrm>
            <a:off x="1885156" y="892179"/>
            <a:ext cx="8421688" cy="1325563"/>
          </a:xfrm>
        </p:spPr>
        <p:txBody>
          <a:bodyPr rtlCol="0">
            <a:normAutofit/>
          </a:bodyPr>
          <a:lstStyle>
            <a:lvl1pPr algn="ctr">
              <a:defRPr lang="en-US" sz="28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11" name="图片占位符 10">
            <a:extLst>
              <a:ext uri="{FF2B5EF4-FFF2-40B4-BE49-F238E27FC236}">
                <a16:creationId xmlns:a16="http://schemas.microsoft.com/office/drawing/2014/main" xmlns="" id="{B0BDE76A-30A6-4268-9656-28A484C3DCC9}"/>
              </a:ext>
            </a:extLst>
          </p:cNvPr>
          <p:cNvSpPr>
            <a:spLocks noGrp="1"/>
          </p:cNvSpPr>
          <p:nvPr>
            <p:ph type="pic" sz="quarter" idx="14" hasCustomPrompt="1"/>
          </p:nvPr>
        </p:nvSpPr>
        <p:spPr>
          <a:xfrm>
            <a:off x="1487182" y="2886076"/>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7" name="图片占位符 10">
            <a:extLst>
              <a:ext uri="{FF2B5EF4-FFF2-40B4-BE49-F238E27FC236}">
                <a16:creationId xmlns:a16="http://schemas.microsoft.com/office/drawing/2014/main" xmlns="" id="{C4CA5C9C-91D5-44B1-A82A-A49732B4691A}"/>
              </a:ext>
            </a:extLst>
          </p:cNvPr>
          <p:cNvSpPr>
            <a:spLocks noGrp="1"/>
          </p:cNvSpPr>
          <p:nvPr>
            <p:ph type="pic" sz="quarter" idx="15" hasCustomPrompt="1"/>
          </p:nvPr>
        </p:nvSpPr>
        <p:spPr>
          <a:xfrm>
            <a:off x="3836915" y="2886076"/>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8" name="图片占位符 10">
            <a:extLst>
              <a:ext uri="{FF2B5EF4-FFF2-40B4-BE49-F238E27FC236}">
                <a16:creationId xmlns:a16="http://schemas.microsoft.com/office/drawing/2014/main" xmlns="" id="{4EBC7D6F-397D-4C5A-AA62-F683F88531A2}"/>
              </a:ext>
            </a:extLst>
          </p:cNvPr>
          <p:cNvSpPr>
            <a:spLocks noGrp="1"/>
          </p:cNvSpPr>
          <p:nvPr>
            <p:ph type="pic" sz="quarter" idx="16" hasCustomPrompt="1"/>
          </p:nvPr>
        </p:nvSpPr>
        <p:spPr>
          <a:xfrm>
            <a:off x="6327579" y="2886076"/>
            <a:ext cx="1845511" cy="1845511"/>
          </a:xfrm>
          <a:solidFill>
            <a:schemeClr val="bg1">
              <a:lumMod val="95000"/>
            </a:schemeClr>
          </a:solidFill>
        </p:spPr>
        <p:txBody>
          <a:bodyPr rtlCol="0">
            <a:normAutofit/>
          </a:bodyPr>
          <a:lstStyle>
            <a:lvl1pPr marL="0" indent="0">
              <a:buNone/>
              <a:defRPr sz="1400">
                <a:latin typeface="Microsoft YaHei UI" panose="020B0503020204020204" pitchFamily="34" charset="-122"/>
                <a:ea typeface="Microsoft YaHei UI" panose="020B0503020204020204" pitchFamily="34" charset="-122"/>
              </a:defRPr>
            </a:lvl1pPr>
            <a:lvl2pPr marL="457189" indent="0" algn="l">
              <a:lnSpc>
                <a:spcPct val="100000"/>
              </a:lnSpc>
              <a:buNone/>
              <a:defRPr sz="1400">
                <a:solidFill>
                  <a:schemeClr val="tx1">
                    <a:lumMod val="75000"/>
                    <a:lumOff val="25000"/>
                  </a:schemeClr>
                </a:solidFill>
              </a:defRPr>
            </a:lvl2pPr>
          </a:lstStyle>
          <a:p>
            <a:pPr lvl="0" rtl="0"/>
            <a:r>
              <a:rPr lang="zh-CN" altLang="en-US" noProof="0"/>
              <a:t>单击图标以添加图片</a:t>
            </a:r>
          </a:p>
        </p:txBody>
      </p:sp>
      <p:sp>
        <p:nvSpPr>
          <p:cNvPr id="19" name="图片占位符 10">
            <a:extLst>
              <a:ext uri="{FF2B5EF4-FFF2-40B4-BE49-F238E27FC236}">
                <a16:creationId xmlns:a16="http://schemas.microsoft.com/office/drawing/2014/main" xmlns="" id="{92E6B581-A522-4758-A9A4-8B9C7B860CF2}"/>
              </a:ext>
            </a:extLst>
          </p:cNvPr>
          <p:cNvSpPr>
            <a:spLocks noGrp="1"/>
          </p:cNvSpPr>
          <p:nvPr>
            <p:ph type="pic" sz="quarter" idx="17" hasCustomPrompt="1"/>
          </p:nvPr>
        </p:nvSpPr>
        <p:spPr>
          <a:xfrm>
            <a:off x="8747459" y="2886076"/>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 name="文本占位符 2">
            <a:extLst>
              <a:ext uri="{FF2B5EF4-FFF2-40B4-BE49-F238E27FC236}">
                <a16:creationId xmlns:a16="http://schemas.microsoft.com/office/drawing/2014/main" xmlns="" id="{B659CD1F-9DFB-4048-9B9B-2BD7D4EC6400}"/>
              </a:ext>
            </a:extLst>
          </p:cNvPr>
          <p:cNvSpPr>
            <a:spLocks noGrp="1"/>
          </p:cNvSpPr>
          <p:nvPr>
            <p:ph type="body" idx="1" hasCustomPrompt="1"/>
          </p:nvPr>
        </p:nvSpPr>
        <p:spPr>
          <a:xfrm>
            <a:off x="1343250" y="5084526"/>
            <a:ext cx="2123743" cy="343061"/>
          </a:xfrm>
        </p:spPr>
        <p:txBody>
          <a:bodyPr rtlCol="0" anchor="ctr">
            <a:noAutofit/>
          </a:bodyPr>
          <a:lstStyle>
            <a:lvl1pPr marL="0" indent="0" algn="ctr">
              <a:buNone/>
              <a:defRPr lang="en-US" sz="14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23" name="文本占位符 2">
            <a:extLst>
              <a:ext uri="{FF2B5EF4-FFF2-40B4-BE49-F238E27FC236}">
                <a16:creationId xmlns:a16="http://schemas.microsoft.com/office/drawing/2014/main" xmlns="" id="{572D0301-10F1-41B4-BEF8-C53FA4D66214}"/>
              </a:ext>
            </a:extLst>
          </p:cNvPr>
          <p:cNvSpPr>
            <a:spLocks noGrp="1"/>
          </p:cNvSpPr>
          <p:nvPr>
            <p:ph type="body" idx="18" hasCustomPrompt="1"/>
          </p:nvPr>
        </p:nvSpPr>
        <p:spPr>
          <a:xfrm>
            <a:off x="3692981" y="5099208"/>
            <a:ext cx="2135755" cy="343061"/>
          </a:xfrm>
        </p:spPr>
        <p:txBody>
          <a:bodyPr rtlCol="0" anchor="ctr">
            <a:noAutofit/>
          </a:bodyPr>
          <a:lstStyle>
            <a:lvl1pPr marL="0" indent="0" algn="ctr">
              <a:buNone/>
              <a:defRPr lang="en-US" sz="14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24" name="文本占位符 2">
            <a:extLst>
              <a:ext uri="{FF2B5EF4-FFF2-40B4-BE49-F238E27FC236}">
                <a16:creationId xmlns:a16="http://schemas.microsoft.com/office/drawing/2014/main" xmlns="" id="{E767B9DE-7410-43CC-90CF-52D67EF03D48}"/>
              </a:ext>
            </a:extLst>
          </p:cNvPr>
          <p:cNvSpPr>
            <a:spLocks noGrp="1"/>
          </p:cNvSpPr>
          <p:nvPr>
            <p:ph type="body" idx="19" hasCustomPrompt="1"/>
          </p:nvPr>
        </p:nvSpPr>
        <p:spPr>
          <a:xfrm>
            <a:off x="6183646" y="5099208"/>
            <a:ext cx="2123743" cy="343061"/>
          </a:xfrm>
        </p:spPr>
        <p:txBody>
          <a:bodyPr rtlCol="0" anchor="ctr">
            <a:noAutofit/>
          </a:bodyPr>
          <a:lstStyle>
            <a:lvl1pPr marL="0" indent="0" algn="ctr">
              <a:buNone/>
              <a:defRPr lang="en-US" sz="14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25" name="文本占位符 2">
            <a:extLst>
              <a:ext uri="{FF2B5EF4-FFF2-40B4-BE49-F238E27FC236}">
                <a16:creationId xmlns:a16="http://schemas.microsoft.com/office/drawing/2014/main" xmlns="" id="{E13DFE1F-4534-4828-990E-B052F51FC65C}"/>
              </a:ext>
            </a:extLst>
          </p:cNvPr>
          <p:cNvSpPr>
            <a:spLocks noGrp="1"/>
          </p:cNvSpPr>
          <p:nvPr>
            <p:ph type="body" idx="20" hasCustomPrompt="1"/>
          </p:nvPr>
        </p:nvSpPr>
        <p:spPr>
          <a:xfrm>
            <a:off x="8603526" y="5084526"/>
            <a:ext cx="2123743" cy="343061"/>
          </a:xfrm>
        </p:spPr>
        <p:txBody>
          <a:bodyPr rtlCol="0" anchor="ctr">
            <a:noAutofit/>
          </a:bodyPr>
          <a:lstStyle>
            <a:lvl1pPr marL="0" indent="0" algn="ctr">
              <a:buNone/>
              <a:defRPr lang="en-US" sz="14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26" name="文本占位符 2">
            <a:extLst>
              <a:ext uri="{FF2B5EF4-FFF2-40B4-BE49-F238E27FC236}">
                <a16:creationId xmlns:a16="http://schemas.microsoft.com/office/drawing/2014/main" xmlns="" id="{A02C0876-23F7-41FA-9AC9-721097D1A3CD}"/>
              </a:ext>
            </a:extLst>
          </p:cNvPr>
          <p:cNvSpPr>
            <a:spLocks noGrp="1"/>
          </p:cNvSpPr>
          <p:nvPr>
            <p:ph type="body" idx="21" hasCustomPrompt="1"/>
          </p:nvPr>
        </p:nvSpPr>
        <p:spPr>
          <a:xfrm>
            <a:off x="1487182" y="5464116"/>
            <a:ext cx="1845511" cy="343061"/>
          </a:xfrm>
        </p:spPr>
        <p:txBody>
          <a:bodyPr rtlCol="0" anchor="t">
            <a:noAutofit/>
          </a:bodyPr>
          <a:lstStyle>
            <a:lvl1pPr marL="0" indent="0" algn="ctr">
              <a:buNone/>
              <a:defRPr lang="en-US" sz="10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27" name="文本占位符 2">
            <a:extLst>
              <a:ext uri="{FF2B5EF4-FFF2-40B4-BE49-F238E27FC236}">
                <a16:creationId xmlns:a16="http://schemas.microsoft.com/office/drawing/2014/main" xmlns="" id="{7ADEB263-F204-4A78-A5E0-7361EFE0B921}"/>
              </a:ext>
            </a:extLst>
          </p:cNvPr>
          <p:cNvSpPr>
            <a:spLocks noGrp="1"/>
          </p:cNvSpPr>
          <p:nvPr>
            <p:ph type="body" idx="22" hasCustomPrompt="1"/>
          </p:nvPr>
        </p:nvSpPr>
        <p:spPr>
          <a:xfrm>
            <a:off x="3836914" y="5478798"/>
            <a:ext cx="1855949" cy="343061"/>
          </a:xfrm>
        </p:spPr>
        <p:txBody>
          <a:bodyPr rtlCol="0" anchor="t">
            <a:noAutofit/>
          </a:bodyPr>
          <a:lstStyle>
            <a:lvl1pPr marL="0" indent="0" algn="ctr">
              <a:buNone/>
              <a:defRPr lang="en-US" sz="10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28" name="文本占位符 2">
            <a:extLst>
              <a:ext uri="{FF2B5EF4-FFF2-40B4-BE49-F238E27FC236}">
                <a16:creationId xmlns:a16="http://schemas.microsoft.com/office/drawing/2014/main" xmlns="" id="{103678F5-B025-46E2-BD45-E77861487165}"/>
              </a:ext>
            </a:extLst>
          </p:cNvPr>
          <p:cNvSpPr>
            <a:spLocks noGrp="1"/>
          </p:cNvSpPr>
          <p:nvPr>
            <p:ph type="body" idx="23" hasCustomPrompt="1"/>
          </p:nvPr>
        </p:nvSpPr>
        <p:spPr>
          <a:xfrm>
            <a:off x="6327578" y="5478798"/>
            <a:ext cx="1845511" cy="343061"/>
          </a:xfrm>
        </p:spPr>
        <p:txBody>
          <a:bodyPr rtlCol="0" anchor="t">
            <a:noAutofit/>
          </a:bodyPr>
          <a:lstStyle>
            <a:lvl1pPr marL="0" indent="0" algn="ctr">
              <a:buNone/>
              <a:defRPr lang="en-US" sz="10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29" name="文本占位符 2">
            <a:extLst>
              <a:ext uri="{FF2B5EF4-FFF2-40B4-BE49-F238E27FC236}">
                <a16:creationId xmlns:a16="http://schemas.microsoft.com/office/drawing/2014/main" xmlns="" id="{7E3F385B-4DD9-4F3C-A02B-179B9FA61292}"/>
              </a:ext>
            </a:extLst>
          </p:cNvPr>
          <p:cNvSpPr>
            <a:spLocks noGrp="1"/>
          </p:cNvSpPr>
          <p:nvPr>
            <p:ph type="body" idx="24" hasCustomPrompt="1"/>
          </p:nvPr>
        </p:nvSpPr>
        <p:spPr>
          <a:xfrm>
            <a:off x="8747458" y="5464116"/>
            <a:ext cx="1845511" cy="343061"/>
          </a:xfrm>
        </p:spPr>
        <p:txBody>
          <a:bodyPr rtlCol="0" anchor="t">
            <a:noAutofit/>
          </a:bodyPr>
          <a:lstStyle>
            <a:lvl1pPr marL="0" indent="0" algn="ctr">
              <a:buNone/>
              <a:defRPr lang="en-US" sz="10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7" name="日期占位符 6">
            <a:extLst>
              <a:ext uri="{FF2B5EF4-FFF2-40B4-BE49-F238E27FC236}">
                <a16:creationId xmlns:a16="http://schemas.microsoft.com/office/drawing/2014/main" xmlns="" id="{F255C16C-AA88-4BBF-8040-11ECFED618E0}"/>
              </a:ext>
            </a:extLst>
          </p:cNvPr>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smtClean="0"/>
              <a:t>chexilong@jlu.edu.cn</a:t>
            </a:r>
            <a:endParaRPr lang="zh-CN" altLang="en-US" noProof="0"/>
          </a:p>
        </p:txBody>
      </p:sp>
      <p:sp>
        <p:nvSpPr>
          <p:cNvPr id="8" name="页脚占位符 7">
            <a:extLst>
              <a:ext uri="{FF2B5EF4-FFF2-40B4-BE49-F238E27FC236}">
                <a16:creationId xmlns:a16="http://schemas.microsoft.com/office/drawing/2014/main" xmlns="" id="{CBE560E3-F935-488F-8F0E-191D7B6B54B8}"/>
              </a:ext>
            </a:extLst>
          </p:cNvPr>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smtClean="0"/>
              <a:t>吉林大学◆计算机科学与技术学院                                 共</a:t>
            </a:r>
            <a:r>
              <a:rPr lang="en-US" altLang="zh-CN" smtClean="0"/>
              <a:t>42</a:t>
            </a:r>
            <a:r>
              <a:rPr lang="zh-CN" altLang="en-US" smtClean="0"/>
              <a:t>页</a:t>
            </a:r>
            <a:endParaRPr lang="zh-CN" altLang="en-US" dirty="0"/>
          </a:p>
        </p:txBody>
      </p:sp>
      <p:sp>
        <p:nvSpPr>
          <p:cNvPr id="9" name="幻灯片编号占位符 8">
            <a:extLst>
              <a:ext uri="{FF2B5EF4-FFF2-40B4-BE49-F238E27FC236}">
                <a16:creationId xmlns:a16="http://schemas.microsoft.com/office/drawing/2014/main" xmlns="" id="{9B9CD8B2-CC23-467F-B0EE-2CC06D6308BD}"/>
              </a:ext>
            </a:extLst>
          </p:cNvPr>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cxnSp>
        <p:nvCxnSpPr>
          <p:cNvPr id="10" name="直接连接符​​(S) 9">
            <a:extLst>
              <a:ext uri="{FF2B5EF4-FFF2-40B4-BE49-F238E27FC236}">
                <a16:creationId xmlns:a16="http://schemas.microsoft.com/office/drawing/2014/main" xmlns="" id="{4E4B72DA-52CB-4D39-A342-8857B4D959B2}"/>
              </a:ext>
              <a:ext uri="{C183D7F6-B498-43B3-948B-1728B52AA6E4}">
                <adec:decorative xmlns:adec="http://schemas.microsoft.com/office/drawing/2017/decorative" xmlns="" val="1"/>
              </a:ext>
            </a:extLst>
          </p:cNvPr>
          <p:cNvCxnSpPr/>
          <p:nvPr/>
        </p:nvCxnSpPr>
        <p:spPr>
          <a:xfrm flipH="1" flipV="1">
            <a:off x="7334250" y="0"/>
            <a:ext cx="4857751"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S) 14">
            <a:extLst>
              <a:ext uri="{FF2B5EF4-FFF2-40B4-BE49-F238E27FC236}">
                <a16:creationId xmlns:a16="http://schemas.microsoft.com/office/drawing/2014/main" xmlns="" id="{21D9BCDA-DFB7-41A4-A7C7-CEE86CEDCBE5}"/>
              </a:ext>
              <a:ext uri="{C183D7F6-B498-43B3-948B-1728B52AA6E4}">
                <adec:decorative xmlns:adec="http://schemas.microsoft.com/office/drawing/2017/decorative" xmlns="" val="1"/>
              </a:ext>
            </a:extLst>
          </p:cNvPr>
          <p:cNvCxnSpPr>
            <a:cxnSpLocks/>
          </p:cNvCxnSpPr>
          <p:nvPr/>
        </p:nvCxnSpPr>
        <p:spPr>
          <a:xfrm>
            <a:off x="11487149" y="2"/>
            <a:ext cx="704851"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2" pos="93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团队幻灯片 8 人">
    <p:bg>
      <p:bgPr>
        <a:solidFill>
          <a:schemeClr val="accent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1CF3B5C-31C4-46BA-9FAD-72DF917A84DA}"/>
              </a:ext>
            </a:extLst>
          </p:cNvPr>
          <p:cNvSpPr>
            <a:spLocks noGrp="1"/>
          </p:cNvSpPr>
          <p:nvPr>
            <p:ph type="title" hasCustomPrompt="1"/>
          </p:nvPr>
        </p:nvSpPr>
        <p:spPr>
          <a:xfrm>
            <a:off x="1885156" y="892179"/>
            <a:ext cx="8421688" cy="1325563"/>
          </a:xfrm>
        </p:spPr>
        <p:txBody>
          <a:bodyPr rtlCol="0">
            <a:normAutofit/>
          </a:bodyPr>
          <a:lstStyle>
            <a:lvl1pPr algn="ctr">
              <a:defRPr lang="en-US" sz="2800" kern="1200" spc="151" baseline="0" dirty="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11" name="图片占位符 10">
            <a:extLst>
              <a:ext uri="{FF2B5EF4-FFF2-40B4-BE49-F238E27FC236}">
                <a16:creationId xmlns:a16="http://schemas.microsoft.com/office/drawing/2014/main" xmlns="" id="{B0BDE76A-30A6-4268-9656-28A484C3DCC9}"/>
              </a:ext>
            </a:extLst>
          </p:cNvPr>
          <p:cNvSpPr>
            <a:spLocks noGrp="1"/>
          </p:cNvSpPr>
          <p:nvPr>
            <p:ph type="pic" sz="quarter" idx="14" hasCustomPrompt="1"/>
          </p:nvPr>
        </p:nvSpPr>
        <p:spPr>
          <a:xfrm>
            <a:off x="1877176"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7" name="图片占位符 10">
            <a:extLst>
              <a:ext uri="{FF2B5EF4-FFF2-40B4-BE49-F238E27FC236}">
                <a16:creationId xmlns:a16="http://schemas.microsoft.com/office/drawing/2014/main" xmlns="" id="{C4CA5C9C-91D5-44B1-A82A-A49732B4691A}"/>
              </a:ext>
            </a:extLst>
          </p:cNvPr>
          <p:cNvSpPr>
            <a:spLocks noGrp="1"/>
          </p:cNvSpPr>
          <p:nvPr>
            <p:ph type="pic" sz="quarter" idx="15" hasCustomPrompt="1"/>
          </p:nvPr>
        </p:nvSpPr>
        <p:spPr>
          <a:xfrm>
            <a:off x="4226271"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8" name="图片占位符 10">
            <a:extLst>
              <a:ext uri="{FF2B5EF4-FFF2-40B4-BE49-F238E27FC236}">
                <a16:creationId xmlns:a16="http://schemas.microsoft.com/office/drawing/2014/main" xmlns="" id="{4EBC7D6F-397D-4C5A-AA62-F683F88531A2}"/>
              </a:ext>
            </a:extLst>
          </p:cNvPr>
          <p:cNvSpPr>
            <a:spLocks noGrp="1"/>
          </p:cNvSpPr>
          <p:nvPr>
            <p:ph type="pic" sz="quarter" idx="16" hasCustomPrompt="1"/>
          </p:nvPr>
        </p:nvSpPr>
        <p:spPr>
          <a:xfrm>
            <a:off x="6716935" y="2428875"/>
            <a:ext cx="1066800" cy="1066800"/>
          </a:xfrm>
          <a:solidFill>
            <a:schemeClr val="tx1"/>
          </a:solidFill>
        </p:spPr>
        <p:txBody>
          <a:bodyPr rtlCol="0">
            <a:noAutofit/>
          </a:bodyPr>
          <a:lstStyle>
            <a:lvl1pPr marL="0" indent="0" algn="l">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00000"/>
              </a:lnSpc>
              <a:buNone/>
              <a:defRPr sz="900">
                <a:solidFill>
                  <a:schemeClr val="bg1">
                    <a:lumMod val="75000"/>
                    <a:lumOff val="25000"/>
                  </a:schemeClr>
                </a:solidFill>
              </a:defRPr>
            </a:lvl2pPr>
          </a:lstStyle>
          <a:p>
            <a:pPr lvl="0" rtl="0"/>
            <a:r>
              <a:rPr lang="zh-CN" altLang="en-US" noProof="0"/>
              <a:t>单击图标以添加图片</a:t>
            </a:r>
          </a:p>
        </p:txBody>
      </p:sp>
      <p:sp>
        <p:nvSpPr>
          <p:cNvPr id="19" name="图片占位符 10">
            <a:extLst>
              <a:ext uri="{FF2B5EF4-FFF2-40B4-BE49-F238E27FC236}">
                <a16:creationId xmlns:a16="http://schemas.microsoft.com/office/drawing/2014/main" xmlns="" id="{92E6B581-A522-4758-A9A4-8B9C7B860CF2}"/>
              </a:ext>
            </a:extLst>
          </p:cNvPr>
          <p:cNvSpPr>
            <a:spLocks noGrp="1"/>
          </p:cNvSpPr>
          <p:nvPr>
            <p:ph type="pic" sz="quarter" idx="17" hasCustomPrompt="1"/>
          </p:nvPr>
        </p:nvSpPr>
        <p:spPr>
          <a:xfrm>
            <a:off x="9136815"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 name="文本占位符 2">
            <a:extLst>
              <a:ext uri="{FF2B5EF4-FFF2-40B4-BE49-F238E27FC236}">
                <a16:creationId xmlns:a16="http://schemas.microsoft.com/office/drawing/2014/main" xmlns="" id="{B659CD1F-9DFB-4048-9B9B-2BD7D4EC6400}"/>
              </a:ext>
            </a:extLst>
          </p:cNvPr>
          <p:cNvSpPr>
            <a:spLocks noGrp="1"/>
          </p:cNvSpPr>
          <p:nvPr>
            <p:ph type="body" idx="1" hasCustomPrompt="1"/>
          </p:nvPr>
        </p:nvSpPr>
        <p:spPr>
          <a:xfrm>
            <a:off x="1500168" y="3654380"/>
            <a:ext cx="1828800" cy="343061"/>
          </a:xfrm>
        </p:spPr>
        <p:txBody>
          <a:bodyPr rtlCol="0" anchor="t">
            <a:noAutofit/>
          </a:bodyPr>
          <a:lstStyle>
            <a:lvl1pPr marL="0" indent="0" algn="ctr">
              <a:buNone/>
              <a:defRPr lang="en-US" sz="1051" kern="1200" spc="151"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26" name="文本占位符 2">
            <a:extLst>
              <a:ext uri="{FF2B5EF4-FFF2-40B4-BE49-F238E27FC236}">
                <a16:creationId xmlns:a16="http://schemas.microsoft.com/office/drawing/2014/main" xmlns="" id="{A02C0876-23F7-41FA-9AC9-721097D1A3CD}"/>
              </a:ext>
            </a:extLst>
          </p:cNvPr>
          <p:cNvSpPr>
            <a:spLocks noGrp="1"/>
          </p:cNvSpPr>
          <p:nvPr>
            <p:ph type="body" idx="21" hasCustomPrompt="1"/>
          </p:nvPr>
        </p:nvSpPr>
        <p:spPr>
          <a:xfrm>
            <a:off x="1390120" y="3782041"/>
            <a:ext cx="2057400" cy="343061"/>
          </a:xfrm>
        </p:spPr>
        <p:txBody>
          <a:bodyPr rtlCol="0" anchor="ctr">
            <a:noAutofit/>
          </a:bodyPr>
          <a:lstStyle>
            <a:lvl1pPr marL="0" indent="0" algn="ctr">
              <a:buNone/>
              <a:defRPr lang="en-US" sz="900" kern="1200" spc="151"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23" name="文本占位符 2">
            <a:extLst>
              <a:ext uri="{FF2B5EF4-FFF2-40B4-BE49-F238E27FC236}">
                <a16:creationId xmlns:a16="http://schemas.microsoft.com/office/drawing/2014/main" xmlns="" id="{572D0301-10F1-41B4-BEF8-C53FA4D66214}"/>
              </a:ext>
            </a:extLst>
          </p:cNvPr>
          <p:cNvSpPr>
            <a:spLocks noGrp="1"/>
          </p:cNvSpPr>
          <p:nvPr>
            <p:ph type="body" idx="18" hasCustomPrompt="1"/>
          </p:nvPr>
        </p:nvSpPr>
        <p:spPr>
          <a:xfrm>
            <a:off x="3849263" y="3669062"/>
            <a:ext cx="1828800" cy="343061"/>
          </a:xfrm>
        </p:spPr>
        <p:txBody>
          <a:bodyPr rtlCol="0" anchor="t">
            <a:noAutofit/>
          </a:bodyPr>
          <a:lstStyle>
            <a:lvl1pPr marL="0" indent="0" algn="ctr">
              <a:buNone/>
              <a:defRPr lang="en-US" sz="1051" kern="1200" spc="151"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27" name="文本占位符 2">
            <a:extLst>
              <a:ext uri="{FF2B5EF4-FFF2-40B4-BE49-F238E27FC236}">
                <a16:creationId xmlns:a16="http://schemas.microsoft.com/office/drawing/2014/main" xmlns="" id="{7ADEB263-F204-4A78-A5E0-7361EFE0B921}"/>
              </a:ext>
            </a:extLst>
          </p:cNvPr>
          <p:cNvSpPr>
            <a:spLocks noGrp="1"/>
          </p:cNvSpPr>
          <p:nvPr>
            <p:ph type="body" idx="22" hasCustomPrompt="1"/>
          </p:nvPr>
        </p:nvSpPr>
        <p:spPr>
          <a:xfrm>
            <a:off x="3739215" y="3796722"/>
            <a:ext cx="2057400" cy="343061"/>
          </a:xfrm>
        </p:spPr>
        <p:txBody>
          <a:bodyPr rtlCol="0" anchor="ctr">
            <a:noAutofit/>
          </a:bodyPr>
          <a:lstStyle>
            <a:lvl1pPr marL="0" indent="0" algn="ctr">
              <a:buNone/>
              <a:defRPr lang="en-US" sz="900" kern="1200" spc="151"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24" name="文本占位符 2">
            <a:extLst>
              <a:ext uri="{FF2B5EF4-FFF2-40B4-BE49-F238E27FC236}">
                <a16:creationId xmlns:a16="http://schemas.microsoft.com/office/drawing/2014/main" xmlns="" id="{E767B9DE-7410-43CC-90CF-52D67EF03D48}"/>
              </a:ext>
            </a:extLst>
          </p:cNvPr>
          <p:cNvSpPr>
            <a:spLocks noGrp="1"/>
          </p:cNvSpPr>
          <p:nvPr>
            <p:ph type="body" idx="19" hasCustomPrompt="1"/>
          </p:nvPr>
        </p:nvSpPr>
        <p:spPr>
          <a:xfrm>
            <a:off x="6339927" y="3669062"/>
            <a:ext cx="1828800" cy="343061"/>
          </a:xfrm>
        </p:spPr>
        <p:txBody>
          <a:bodyPr rtlCol="0" anchor="t">
            <a:noAutofit/>
          </a:bodyPr>
          <a:lstStyle>
            <a:lvl1pPr marL="0" indent="0" algn="ctr">
              <a:buNone/>
              <a:defRPr lang="en-US" sz="1051" kern="1200" spc="151"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28" name="文本占位符 2">
            <a:extLst>
              <a:ext uri="{FF2B5EF4-FFF2-40B4-BE49-F238E27FC236}">
                <a16:creationId xmlns:a16="http://schemas.microsoft.com/office/drawing/2014/main" xmlns="" id="{103678F5-B025-46E2-BD45-E77861487165}"/>
              </a:ext>
            </a:extLst>
          </p:cNvPr>
          <p:cNvSpPr>
            <a:spLocks noGrp="1"/>
          </p:cNvSpPr>
          <p:nvPr>
            <p:ph type="body" idx="23" hasCustomPrompt="1"/>
          </p:nvPr>
        </p:nvSpPr>
        <p:spPr>
          <a:xfrm>
            <a:off x="6217963" y="3796722"/>
            <a:ext cx="2057400" cy="343061"/>
          </a:xfrm>
        </p:spPr>
        <p:txBody>
          <a:bodyPr rtlCol="0" anchor="ctr">
            <a:noAutofit/>
          </a:bodyPr>
          <a:lstStyle>
            <a:lvl1pPr marL="0" indent="0" algn="ctr">
              <a:buNone/>
              <a:defRPr lang="en-US" sz="900" kern="1200" spc="151"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25" name="文本占位符 2">
            <a:extLst>
              <a:ext uri="{FF2B5EF4-FFF2-40B4-BE49-F238E27FC236}">
                <a16:creationId xmlns:a16="http://schemas.microsoft.com/office/drawing/2014/main" xmlns="" id="{E13DFE1F-4534-4828-990E-B052F51FC65C}"/>
              </a:ext>
            </a:extLst>
          </p:cNvPr>
          <p:cNvSpPr>
            <a:spLocks noGrp="1"/>
          </p:cNvSpPr>
          <p:nvPr>
            <p:ph type="body" idx="20" hasCustomPrompt="1"/>
          </p:nvPr>
        </p:nvSpPr>
        <p:spPr>
          <a:xfrm>
            <a:off x="8759807" y="3654380"/>
            <a:ext cx="1828800" cy="343061"/>
          </a:xfrm>
        </p:spPr>
        <p:txBody>
          <a:bodyPr rtlCol="0" anchor="t">
            <a:noAutofit/>
          </a:bodyPr>
          <a:lstStyle>
            <a:lvl1pPr marL="0" indent="0" algn="ctr">
              <a:buNone/>
              <a:defRPr lang="en-US" sz="1051" kern="1200" spc="151"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29" name="文本占位符 2">
            <a:extLst>
              <a:ext uri="{FF2B5EF4-FFF2-40B4-BE49-F238E27FC236}">
                <a16:creationId xmlns:a16="http://schemas.microsoft.com/office/drawing/2014/main" xmlns="" id="{7E3F385B-4DD9-4F3C-A02B-179B9FA61292}"/>
              </a:ext>
            </a:extLst>
          </p:cNvPr>
          <p:cNvSpPr>
            <a:spLocks noGrp="1"/>
          </p:cNvSpPr>
          <p:nvPr>
            <p:ph type="body" idx="24" hasCustomPrompt="1"/>
          </p:nvPr>
        </p:nvSpPr>
        <p:spPr>
          <a:xfrm>
            <a:off x="8634432" y="3782041"/>
            <a:ext cx="2057400" cy="343061"/>
          </a:xfrm>
        </p:spPr>
        <p:txBody>
          <a:bodyPr rtlCol="0" anchor="ctr">
            <a:noAutofit/>
          </a:bodyPr>
          <a:lstStyle>
            <a:lvl1pPr marL="0" indent="0" algn="ctr">
              <a:buNone/>
              <a:defRPr lang="en-US" sz="900" kern="1200" spc="151"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55" name="图片占位符 10">
            <a:extLst>
              <a:ext uri="{FF2B5EF4-FFF2-40B4-BE49-F238E27FC236}">
                <a16:creationId xmlns:a16="http://schemas.microsoft.com/office/drawing/2014/main" xmlns="" id="{1EBAEB1D-A7F9-4F90-B642-4277D3802BAB}"/>
              </a:ext>
            </a:extLst>
          </p:cNvPr>
          <p:cNvSpPr>
            <a:spLocks noGrp="1"/>
          </p:cNvSpPr>
          <p:nvPr>
            <p:ph type="pic" sz="quarter" idx="26" hasCustomPrompt="1"/>
          </p:nvPr>
        </p:nvSpPr>
        <p:spPr>
          <a:xfrm>
            <a:off x="1877176"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56" name="图片占位符 10">
            <a:extLst>
              <a:ext uri="{FF2B5EF4-FFF2-40B4-BE49-F238E27FC236}">
                <a16:creationId xmlns:a16="http://schemas.microsoft.com/office/drawing/2014/main" xmlns="" id="{9461A69E-14C8-4325-89AF-D4257C1C05BA}"/>
              </a:ext>
            </a:extLst>
          </p:cNvPr>
          <p:cNvSpPr>
            <a:spLocks noGrp="1"/>
          </p:cNvSpPr>
          <p:nvPr>
            <p:ph type="pic" sz="quarter" idx="27" hasCustomPrompt="1"/>
          </p:nvPr>
        </p:nvSpPr>
        <p:spPr>
          <a:xfrm>
            <a:off x="4226271"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57" name="图片占位符 10">
            <a:extLst>
              <a:ext uri="{FF2B5EF4-FFF2-40B4-BE49-F238E27FC236}">
                <a16:creationId xmlns:a16="http://schemas.microsoft.com/office/drawing/2014/main" xmlns="" id="{0FB38616-82FB-4DAD-A82E-3777ACB41148}"/>
              </a:ext>
            </a:extLst>
          </p:cNvPr>
          <p:cNvSpPr>
            <a:spLocks noGrp="1"/>
          </p:cNvSpPr>
          <p:nvPr>
            <p:ph type="pic" sz="quarter" idx="28" hasCustomPrompt="1"/>
          </p:nvPr>
        </p:nvSpPr>
        <p:spPr>
          <a:xfrm>
            <a:off x="6716935" y="4287711"/>
            <a:ext cx="1066800" cy="1066800"/>
          </a:xfrm>
          <a:solidFill>
            <a:schemeClr val="tx1"/>
          </a:solidFill>
        </p:spPr>
        <p:txBody>
          <a:bodyPr rtlCol="0">
            <a:normAutofit/>
          </a:bodyPr>
          <a:lstStyle>
            <a:lvl1pPr marL="0" indent="0">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00000"/>
              </a:lnSpc>
              <a:buNone/>
              <a:defRPr sz="900">
                <a:solidFill>
                  <a:schemeClr val="bg1">
                    <a:lumMod val="75000"/>
                    <a:lumOff val="25000"/>
                  </a:schemeClr>
                </a:solidFill>
              </a:defRPr>
            </a:lvl2pPr>
          </a:lstStyle>
          <a:p>
            <a:pPr lvl="0" rtl="0"/>
            <a:r>
              <a:rPr lang="zh-CN" altLang="en-US" noProof="0"/>
              <a:t>单击图标以添加图片</a:t>
            </a:r>
          </a:p>
        </p:txBody>
      </p:sp>
      <p:sp>
        <p:nvSpPr>
          <p:cNvPr id="58" name="图片占位符 10">
            <a:extLst>
              <a:ext uri="{FF2B5EF4-FFF2-40B4-BE49-F238E27FC236}">
                <a16:creationId xmlns:a16="http://schemas.microsoft.com/office/drawing/2014/main" xmlns="" id="{622ED9F4-EB9B-4588-8501-BFECB846EE73}"/>
              </a:ext>
            </a:extLst>
          </p:cNvPr>
          <p:cNvSpPr>
            <a:spLocks noGrp="1"/>
          </p:cNvSpPr>
          <p:nvPr>
            <p:ph type="pic" sz="quarter" idx="29" hasCustomPrompt="1"/>
          </p:nvPr>
        </p:nvSpPr>
        <p:spPr>
          <a:xfrm>
            <a:off x="9136815"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54" name="文本占位符 2">
            <a:extLst>
              <a:ext uri="{FF2B5EF4-FFF2-40B4-BE49-F238E27FC236}">
                <a16:creationId xmlns:a16="http://schemas.microsoft.com/office/drawing/2014/main" xmlns="" id="{22930C5B-603C-494E-A467-8B394D01D406}"/>
              </a:ext>
            </a:extLst>
          </p:cNvPr>
          <p:cNvSpPr>
            <a:spLocks noGrp="1"/>
          </p:cNvSpPr>
          <p:nvPr>
            <p:ph type="body" idx="25" hasCustomPrompt="1"/>
          </p:nvPr>
        </p:nvSpPr>
        <p:spPr>
          <a:xfrm>
            <a:off x="1500168" y="5513216"/>
            <a:ext cx="1828800" cy="343061"/>
          </a:xfrm>
        </p:spPr>
        <p:txBody>
          <a:bodyPr rtlCol="0" anchor="t">
            <a:noAutofit/>
          </a:bodyPr>
          <a:lstStyle>
            <a:lvl1pPr marL="0" indent="0" algn="ctr">
              <a:buNone/>
              <a:defRPr lang="en-US" sz="1051" kern="1200" spc="151"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62" name="文本占位符 2">
            <a:extLst>
              <a:ext uri="{FF2B5EF4-FFF2-40B4-BE49-F238E27FC236}">
                <a16:creationId xmlns:a16="http://schemas.microsoft.com/office/drawing/2014/main" xmlns="" id="{540C455F-A23B-493F-B95E-AB485D91DA6A}"/>
              </a:ext>
            </a:extLst>
          </p:cNvPr>
          <p:cNvSpPr>
            <a:spLocks noGrp="1"/>
          </p:cNvSpPr>
          <p:nvPr>
            <p:ph type="body" idx="33" hasCustomPrompt="1"/>
          </p:nvPr>
        </p:nvSpPr>
        <p:spPr>
          <a:xfrm>
            <a:off x="1390120" y="5640877"/>
            <a:ext cx="2057400" cy="343061"/>
          </a:xfrm>
        </p:spPr>
        <p:txBody>
          <a:bodyPr rtlCol="0" anchor="ctr">
            <a:noAutofit/>
          </a:bodyPr>
          <a:lstStyle>
            <a:lvl1pPr marL="0" indent="0" algn="ctr">
              <a:buNone/>
              <a:defRPr lang="en-US" sz="900" kern="1200" spc="151"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59" name="文本占位符 2">
            <a:extLst>
              <a:ext uri="{FF2B5EF4-FFF2-40B4-BE49-F238E27FC236}">
                <a16:creationId xmlns:a16="http://schemas.microsoft.com/office/drawing/2014/main" xmlns="" id="{6D1C374C-DAF7-40EF-B279-4EC7A2AFE6A2}"/>
              </a:ext>
            </a:extLst>
          </p:cNvPr>
          <p:cNvSpPr>
            <a:spLocks noGrp="1"/>
          </p:cNvSpPr>
          <p:nvPr>
            <p:ph type="body" idx="30" hasCustomPrompt="1"/>
          </p:nvPr>
        </p:nvSpPr>
        <p:spPr>
          <a:xfrm>
            <a:off x="3849263" y="5527898"/>
            <a:ext cx="1828800" cy="343061"/>
          </a:xfrm>
        </p:spPr>
        <p:txBody>
          <a:bodyPr rtlCol="0" anchor="t">
            <a:noAutofit/>
          </a:bodyPr>
          <a:lstStyle>
            <a:lvl1pPr marL="0" indent="0" algn="ctr">
              <a:buNone/>
              <a:defRPr lang="en-US" sz="1051" kern="1200" spc="151"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63" name="文本占位符 2">
            <a:extLst>
              <a:ext uri="{FF2B5EF4-FFF2-40B4-BE49-F238E27FC236}">
                <a16:creationId xmlns:a16="http://schemas.microsoft.com/office/drawing/2014/main" xmlns="" id="{421FF438-E4E8-4643-BCB3-4A1C12429042}"/>
              </a:ext>
            </a:extLst>
          </p:cNvPr>
          <p:cNvSpPr>
            <a:spLocks noGrp="1"/>
          </p:cNvSpPr>
          <p:nvPr>
            <p:ph type="body" idx="34" hasCustomPrompt="1"/>
          </p:nvPr>
        </p:nvSpPr>
        <p:spPr>
          <a:xfrm>
            <a:off x="3739215" y="5655559"/>
            <a:ext cx="2057400" cy="343061"/>
          </a:xfrm>
        </p:spPr>
        <p:txBody>
          <a:bodyPr rtlCol="0" anchor="ctr">
            <a:noAutofit/>
          </a:bodyPr>
          <a:lstStyle>
            <a:lvl1pPr marL="0" indent="0" algn="ctr">
              <a:buNone/>
              <a:defRPr lang="en-US" sz="900" kern="1200" spc="151"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60" name="文本占位符 2">
            <a:extLst>
              <a:ext uri="{FF2B5EF4-FFF2-40B4-BE49-F238E27FC236}">
                <a16:creationId xmlns:a16="http://schemas.microsoft.com/office/drawing/2014/main" xmlns="" id="{D4FEDD19-A7BA-45BB-93A0-F1E896C9F26D}"/>
              </a:ext>
            </a:extLst>
          </p:cNvPr>
          <p:cNvSpPr>
            <a:spLocks noGrp="1"/>
          </p:cNvSpPr>
          <p:nvPr>
            <p:ph type="body" idx="31" hasCustomPrompt="1"/>
          </p:nvPr>
        </p:nvSpPr>
        <p:spPr>
          <a:xfrm>
            <a:off x="6339927" y="5527898"/>
            <a:ext cx="1828800" cy="343061"/>
          </a:xfrm>
        </p:spPr>
        <p:txBody>
          <a:bodyPr rtlCol="0" anchor="t">
            <a:noAutofit/>
          </a:bodyPr>
          <a:lstStyle>
            <a:lvl1pPr marL="0" indent="0" algn="ctr">
              <a:buNone/>
              <a:defRPr lang="en-US" sz="1051" kern="1200" spc="151"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64" name="文本占位符 2">
            <a:extLst>
              <a:ext uri="{FF2B5EF4-FFF2-40B4-BE49-F238E27FC236}">
                <a16:creationId xmlns:a16="http://schemas.microsoft.com/office/drawing/2014/main" xmlns="" id="{A12F0175-7AEE-46B1-9590-D4A427680DC7}"/>
              </a:ext>
            </a:extLst>
          </p:cNvPr>
          <p:cNvSpPr>
            <a:spLocks noGrp="1"/>
          </p:cNvSpPr>
          <p:nvPr>
            <p:ph type="body" idx="35" hasCustomPrompt="1"/>
          </p:nvPr>
        </p:nvSpPr>
        <p:spPr>
          <a:xfrm>
            <a:off x="6229879" y="5655559"/>
            <a:ext cx="2057400" cy="343061"/>
          </a:xfrm>
        </p:spPr>
        <p:txBody>
          <a:bodyPr rtlCol="0" anchor="ctr">
            <a:noAutofit/>
          </a:bodyPr>
          <a:lstStyle>
            <a:lvl1pPr marL="0" indent="0" algn="ctr">
              <a:buNone/>
              <a:defRPr lang="en-US" sz="900" kern="1200" spc="151"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61" name="文本占位符 2">
            <a:extLst>
              <a:ext uri="{FF2B5EF4-FFF2-40B4-BE49-F238E27FC236}">
                <a16:creationId xmlns:a16="http://schemas.microsoft.com/office/drawing/2014/main" xmlns="" id="{5026D39F-46AB-4680-9A52-F367344A3531}"/>
              </a:ext>
            </a:extLst>
          </p:cNvPr>
          <p:cNvSpPr>
            <a:spLocks noGrp="1"/>
          </p:cNvSpPr>
          <p:nvPr>
            <p:ph type="body" idx="32" hasCustomPrompt="1"/>
          </p:nvPr>
        </p:nvSpPr>
        <p:spPr>
          <a:xfrm>
            <a:off x="8759807" y="5513216"/>
            <a:ext cx="1828800" cy="343061"/>
          </a:xfrm>
        </p:spPr>
        <p:txBody>
          <a:bodyPr rtlCol="0" anchor="t">
            <a:noAutofit/>
          </a:bodyPr>
          <a:lstStyle>
            <a:lvl1pPr marL="0" indent="0" algn="ctr">
              <a:buNone/>
              <a:defRPr lang="en-US" sz="1051" kern="1200" spc="151"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65" name="文本占位符 2">
            <a:extLst>
              <a:ext uri="{FF2B5EF4-FFF2-40B4-BE49-F238E27FC236}">
                <a16:creationId xmlns:a16="http://schemas.microsoft.com/office/drawing/2014/main" xmlns="" id="{04E11FE2-6320-4E8C-A5B3-8104AF329ADA}"/>
              </a:ext>
            </a:extLst>
          </p:cNvPr>
          <p:cNvSpPr>
            <a:spLocks noGrp="1"/>
          </p:cNvSpPr>
          <p:nvPr>
            <p:ph type="body" idx="36" hasCustomPrompt="1"/>
          </p:nvPr>
        </p:nvSpPr>
        <p:spPr>
          <a:xfrm>
            <a:off x="8634432" y="5640877"/>
            <a:ext cx="2057400" cy="343061"/>
          </a:xfrm>
        </p:spPr>
        <p:txBody>
          <a:bodyPr rtlCol="0" anchor="ctr">
            <a:noAutofit/>
          </a:bodyPr>
          <a:lstStyle>
            <a:lvl1pPr marL="0" indent="0" algn="ctr">
              <a:buNone/>
              <a:defRPr lang="en-US" sz="900" kern="1200" spc="151"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7" name="日期占位符 6">
            <a:extLst>
              <a:ext uri="{FF2B5EF4-FFF2-40B4-BE49-F238E27FC236}">
                <a16:creationId xmlns:a16="http://schemas.microsoft.com/office/drawing/2014/main" xmlns="" id="{F255C16C-AA88-4BBF-8040-11ECFED618E0}"/>
              </a:ext>
            </a:extLst>
          </p:cNvPr>
          <p:cNvSpPr>
            <a:spLocks noGrp="1"/>
          </p:cNvSpPr>
          <p:nvPr>
            <p:ph type="dt" sz="half" idx="10"/>
          </p:nvPr>
        </p:nvSpPr>
        <p:spPr/>
        <p:txBody>
          <a:bodyPr rtlCol="0"/>
          <a:lstStyle>
            <a:lvl1pPr>
              <a:defRPr sz="900">
                <a:solidFill>
                  <a:srgbClr val="898989"/>
                </a:solidFill>
                <a:latin typeface="Microsoft YaHei UI" panose="020B0503020204020204" pitchFamily="34" charset="-122"/>
                <a:ea typeface="Microsoft YaHei UI" panose="020B0503020204020204" pitchFamily="34" charset="-122"/>
              </a:defRPr>
            </a:lvl1pPr>
          </a:lstStyle>
          <a:p>
            <a:r>
              <a:rPr lang="en-US" altLang="zh-CN" noProof="0" smtClean="0"/>
              <a:t>chexilong@jlu.edu.cn</a:t>
            </a:r>
            <a:endParaRPr lang="zh-CN" altLang="en-US" noProof="0"/>
          </a:p>
        </p:txBody>
      </p:sp>
      <p:sp>
        <p:nvSpPr>
          <p:cNvPr id="8" name="页脚占位符 7">
            <a:extLst>
              <a:ext uri="{FF2B5EF4-FFF2-40B4-BE49-F238E27FC236}">
                <a16:creationId xmlns:a16="http://schemas.microsoft.com/office/drawing/2014/main" xmlns="" id="{CBE560E3-F935-488F-8F0E-191D7B6B54B8}"/>
              </a:ext>
            </a:extLst>
          </p:cNvPr>
          <p:cNvSpPr>
            <a:spLocks noGrp="1"/>
          </p:cNvSpPr>
          <p:nvPr>
            <p:ph type="ftr" sz="quarter" idx="11"/>
          </p:nvPr>
        </p:nvSpPr>
        <p:spPr/>
        <p:txBody>
          <a:bodyPr rtlCol="0"/>
          <a:lstStyle>
            <a:lvl1pPr>
              <a:defRPr sz="900">
                <a:solidFill>
                  <a:srgbClr val="898989"/>
                </a:solidFill>
                <a:latin typeface="Microsoft YaHei UI" panose="020B0503020204020204" pitchFamily="34" charset="-122"/>
                <a:ea typeface="Microsoft YaHei UI" panose="020B0503020204020204" pitchFamily="34" charset="-122"/>
              </a:defRPr>
            </a:lvl1pPr>
          </a:lstStyle>
          <a:p>
            <a:r>
              <a:rPr lang="zh-CN" altLang="en-US" smtClean="0"/>
              <a:t>吉林大学◆计算机科学与技术学院                                 共</a:t>
            </a:r>
            <a:r>
              <a:rPr lang="en-US" altLang="zh-CN" smtClean="0"/>
              <a:t>42</a:t>
            </a:r>
            <a:r>
              <a:rPr lang="zh-CN" altLang="en-US" smtClean="0"/>
              <a:t>页</a:t>
            </a:r>
            <a:endParaRPr lang="zh-CN" altLang="en-US" dirty="0"/>
          </a:p>
        </p:txBody>
      </p:sp>
      <p:sp>
        <p:nvSpPr>
          <p:cNvPr id="9" name="幻灯片编号占位符 8">
            <a:extLst>
              <a:ext uri="{FF2B5EF4-FFF2-40B4-BE49-F238E27FC236}">
                <a16:creationId xmlns:a16="http://schemas.microsoft.com/office/drawing/2014/main" xmlns="" id="{9B9CD8B2-CC23-467F-B0EE-2CC06D6308BD}"/>
              </a:ext>
            </a:extLst>
          </p:cNvPr>
          <p:cNvSpPr>
            <a:spLocks noGrp="1"/>
          </p:cNvSpPr>
          <p:nvPr>
            <p:ph type="sldNum" sz="quarter" idx="12"/>
          </p:nvPr>
        </p:nvSpPr>
        <p:spPr/>
        <p:txBody>
          <a:bodyPr rtlCol="0"/>
          <a:lstStyle>
            <a:lvl1pPr>
              <a:defRPr sz="900">
                <a:solidFill>
                  <a:srgbClr val="898989"/>
                </a:solidFill>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pic>
        <p:nvPicPr>
          <p:cNvPr id="13" name="图形 12">
            <a:extLst>
              <a:ext uri="{FF2B5EF4-FFF2-40B4-BE49-F238E27FC236}">
                <a16:creationId xmlns:a16="http://schemas.microsoft.com/office/drawing/2014/main" xmlns="" id="{B0DFD584-E5CF-41EF-B51E-679CE22DDF93}"/>
              </a:ext>
              <a:ext uri="{C183D7F6-B498-43B3-948B-1728B52AA6E4}">
                <adec:decorative xmlns:adec="http://schemas.microsoft.com/office/drawing/2017/decorative" xmlns="" val="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0" y="473955"/>
            <a:ext cx="2057400" cy="1647825"/>
          </a:xfrm>
          <a:prstGeom prst="rect">
            <a:avLst/>
          </a:prstGeom>
        </p:spPr>
      </p:pic>
      <p:pic>
        <p:nvPicPr>
          <p:cNvPr id="14" name="图形 13">
            <a:extLst>
              <a:ext uri="{FF2B5EF4-FFF2-40B4-BE49-F238E27FC236}">
                <a16:creationId xmlns:a16="http://schemas.microsoft.com/office/drawing/2014/main" xmlns="" id="{E5C02DDF-25A6-42C7-9525-F279CE2095C0}"/>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内容">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1CF3B5C-31C4-46BA-9FAD-72DF917A84DA}"/>
              </a:ext>
            </a:extLst>
          </p:cNvPr>
          <p:cNvSpPr>
            <a:spLocks noGrp="1"/>
          </p:cNvSpPr>
          <p:nvPr>
            <p:ph type="title" hasCustomPrompt="1"/>
          </p:nvPr>
        </p:nvSpPr>
        <p:spPr>
          <a:xfrm>
            <a:off x="1885156" y="892179"/>
            <a:ext cx="8421688" cy="1325563"/>
          </a:xfrm>
        </p:spPr>
        <p:txBody>
          <a:bodyPr rtlCol="0">
            <a:normAutofit/>
          </a:bodyPr>
          <a:lstStyle>
            <a:lvl1pPr algn="ctr">
              <a:defRPr lang="en-US" sz="28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11" name="内容占位符 10">
            <a:extLst>
              <a:ext uri="{FF2B5EF4-FFF2-40B4-BE49-F238E27FC236}">
                <a16:creationId xmlns:a16="http://schemas.microsoft.com/office/drawing/2014/main" xmlns="" id="{ADC2540D-94C4-405B-8607-0CEDD6F54B9C}"/>
              </a:ext>
            </a:extLst>
          </p:cNvPr>
          <p:cNvSpPr>
            <a:spLocks noGrp="1"/>
          </p:cNvSpPr>
          <p:nvPr>
            <p:ph sz="quarter" idx="21" hasCustomPrompt="1"/>
          </p:nvPr>
        </p:nvSpPr>
        <p:spPr>
          <a:xfrm>
            <a:off x="1075447" y="2370670"/>
            <a:ext cx="1856232" cy="1664208"/>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189" indent="0">
              <a:buNone/>
              <a:defRPr sz="1200"/>
            </a:lvl2pPr>
            <a:lvl3pPr marL="914377" indent="0">
              <a:buNone/>
              <a:defRPr sz="1100"/>
            </a:lvl3pPr>
            <a:lvl4pPr marL="1371566" indent="0">
              <a:buNone/>
              <a:defRPr sz="1051"/>
            </a:lvl4pPr>
            <a:lvl5pPr marL="1828754" indent="0">
              <a:buNone/>
              <a:defRPr sz="1051"/>
            </a:lvl5pPr>
          </a:lstStyle>
          <a:p>
            <a:pPr lvl="0" rtl="0"/>
            <a:r>
              <a:rPr lang="zh-CN" altLang="en-US" noProof="0"/>
              <a:t>单击此处添加内容</a:t>
            </a:r>
          </a:p>
        </p:txBody>
      </p:sp>
      <p:sp>
        <p:nvSpPr>
          <p:cNvPr id="3" name="文本占位符 2">
            <a:extLst>
              <a:ext uri="{FF2B5EF4-FFF2-40B4-BE49-F238E27FC236}">
                <a16:creationId xmlns:a16="http://schemas.microsoft.com/office/drawing/2014/main" xmlns="" id="{B659CD1F-9DFB-4048-9B9B-2BD7D4EC6400}"/>
              </a:ext>
            </a:extLst>
          </p:cNvPr>
          <p:cNvSpPr>
            <a:spLocks noGrp="1"/>
          </p:cNvSpPr>
          <p:nvPr>
            <p:ph type="body" idx="1" hasCustomPrompt="1"/>
          </p:nvPr>
        </p:nvSpPr>
        <p:spPr>
          <a:xfrm>
            <a:off x="838201" y="3788814"/>
            <a:ext cx="2330727" cy="804859"/>
          </a:xfrm>
        </p:spPr>
        <p:txBody>
          <a:bodyPr lIns="0" rIns="0" rtlCol="0" anchor="b">
            <a:noAutofit/>
          </a:bodyPr>
          <a:lstStyle>
            <a:lvl1pPr marL="0" indent="0" algn="ctr">
              <a:buNone/>
              <a:defRPr lang="en-US" sz="32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en-US" altLang="zh-CN" noProof="0"/>
              <a:t>#</a:t>
            </a:r>
            <a:endParaRPr lang="zh-CN" altLang="en-US" noProof="0"/>
          </a:p>
        </p:txBody>
      </p:sp>
      <p:sp>
        <p:nvSpPr>
          <p:cNvPr id="17" name="文本占位符 2">
            <a:extLst>
              <a:ext uri="{FF2B5EF4-FFF2-40B4-BE49-F238E27FC236}">
                <a16:creationId xmlns:a16="http://schemas.microsoft.com/office/drawing/2014/main" xmlns="" id="{E43D2F47-FAF2-42C2-967D-251DD4B940D7}"/>
              </a:ext>
            </a:extLst>
          </p:cNvPr>
          <p:cNvSpPr>
            <a:spLocks noGrp="1"/>
          </p:cNvSpPr>
          <p:nvPr>
            <p:ph type="body" idx="17" hasCustomPrompt="1"/>
          </p:nvPr>
        </p:nvSpPr>
        <p:spPr>
          <a:xfrm>
            <a:off x="838201" y="4464812"/>
            <a:ext cx="2330727" cy="438505"/>
          </a:xfrm>
        </p:spPr>
        <p:txBody>
          <a:bodyPr lIns="0" rIns="0" rtlCol="0" anchor="b">
            <a:noAutofit/>
          </a:bodyPr>
          <a:lstStyle>
            <a:lvl1pPr marL="0" indent="0" algn="ctr">
              <a:buNone/>
              <a:defRPr lang="en-US" sz="14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4" name="内容占位符 3">
            <a:extLst>
              <a:ext uri="{FF2B5EF4-FFF2-40B4-BE49-F238E27FC236}">
                <a16:creationId xmlns:a16="http://schemas.microsoft.com/office/drawing/2014/main" xmlns="" id="{AC9B20CF-6B91-4562-B799-0ABDAEBC0D2A}"/>
              </a:ext>
            </a:extLst>
          </p:cNvPr>
          <p:cNvSpPr>
            <a:spLocks noGrp="1"/>
          </p:cNvSpPr>
          <p:nvPr>
            <p:ph sz="half" idx="2"/>
          </p:nvPr>
        </p:nvSpPr>
        <p:spPr>
          <a:xfrm>
            <a:off x="838201" y="5120724"/>
            <a:ext cx="2330727" cy="853167"/>
          </a:xfrm>
        </p:spPr>
        <p:txBody>
          <a:bodyPr lIns="0" rIns="0" rtlCol="0">
            <a:normAutofit/>
          </a:bodyPr>
          <a:lstStyle>
            <a:lvl1pPr marL="0" indent="0" algn="ctr">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00000"/>
              </a:lnSpc>
              <a:buNone/>
              <a:defRPr sz="1400" spc="51" baseline="0"/>
            </a:lvl2pPr>
            <a:lvl3pPr marL="914377" indent="0">
              <a:lnSpc>
                <a:spcPct val="100000"/>
              </a:lnSpc>
              <a:buNone/>
              <a:defRPr sz="1400" spc="51" baseline="0"/>
            </a:lvl3pPr>
            <a:lvl4pPr marL="1371566" indent="0">
              <a:lnSpc>
                <a:spcPct val="100000"/>
              </a:lnSpc>
              <a:buNone/>
              <a:defRPr sz="1400" spc="51" baseline="0"/>
            </a:lvl4pPr>
            <a:lvl5pPr marL="1828754" indent="0">
              <a:lnSpc>
                <a:spcPct val="100000"/>
              </a:lnSpc>
              <a:buNone/>
              <a:defRPr sz="1400" spc="51" baseline="0"/>
            </a:lvl5pPr>
          </a:lstStyle>
          <a:p>
            <a:pPr lvl="0" rtl="0"/>
            <a:r>
              <a:rPr lang="zh-CN" altLang="en-US" noProof="0"/>
              <a:t>编辑母版文本样式</a:t>
            </a:r>
          </a:p>
        </p:txBody>
      </p:sp>
      <p:sp>
        <p:nvSpPr>
          <p:cNvPr id="24" name="内容占位符 10">
            <a:extLst>
              <a:ext uri="{FF2B5EF4-FFF2-40B4-BE49-F238E27FC236}">
                <a16:creationId xmlns:a16="http://schemas.microsoft.com/office/drawing/2014/main" xmlns="" id="{11C6EC54-ADFA-4CFF-9E9B-DC7E96C854C2}"/>
              </a:ext>
            </a:extLst>
          </p:cNvPr>
          <p:cNvSpPr>
            <a:spLocks noGrp="1"/>
          </p:cNvSpPr>
          <p:nvPr>
            <p:ph sz="quarter" idx="22" hasCustomPrompt="1"/>
          </p:nvPr>
        </p:nvSpPr>
        <p:spPr>
          <a:xfrm>
            <a:off x="3805651" y="2370670"/>
            <a:ext cx="1856232" cy="1664208"/>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189" indent="0">
              <a:buNone/>
              <a:defRPr sz="1200"/>
            </a:lvl2pPr>
            <a:lvl3pPr marL="914377" indent="0">
              <a:buNone/>
              <a:defRPr sz="1100"/>
            </a:lvl3pPr>
            <a:lvl4pPr marL="1371566" indent="0">
              <a:buNone/>
              <a:defRPr sz="1051"/>
            </a:lvl4pPr>
            <a:lvl5pPr marL="1828754" indent="0">
              <a:buNone/>
              <a:defRPr sz="1051"/>
            </a:lvl5pPr>
          </a:lstStyle>
          <a:p>
            <a:pPr lvl="0" rtl="0"/>
            <a:r>
              <a:rPr lang="zh-CN" altLang="en-US" noProof="0"/>
              <a:t>单击此处添加内容</a:t>
            </a:r>
          </a:p>
        </p:txBody>
      </p:sp>
      <p:sp>
        <p:nvSpPr>
          <p:cNvPr id="5" name="文本占位符 4">
            <a:extLst>
              <a:ext uri="{FF2B5EF4-FFF2-40B4-BE49-F238E27FC236}">
                <a16:creationId xmlns:a16="http://schemas.microsoft.com/office/drawing/2014/main" xmlns="" id="{B374FC39-67F6-42EA-BCD1-F69AE2F0F22D}"/>
              </a:ext>
            </a:extLst>
          </p:cNvPr>
          <p:cNvSpPr>
            <a:spLocks noGrp="1"/>
          </p:cNvSpPr>
          <p:nvPr>
            <p:ph type="body" sz="quarter" idx="3" hasCustomPrompt="1"/>
          </p:nvPr>
        </p:nvSpPr>
        <p:spPr>
          <a:xfrm>
            <a:off x="3562666" y="3788814"/>
            <a:ext cx="2342205" cy="804859"/>
          </a:xfrm>
        </p:spPr>
        <p:txBody>
          <a:bodyPr lIns="0" rIns="0" rtlCol="0" anchor="b">
            <a:noAutofit/>
          </a:bodyPr>
          <a:lstStyle>
            <a:lvl1pPr marL="0" indent="0" algn="ctr">
              <a:buNone/>
              <a:defRPr lang="en-US" sz="32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en-US" altLang="zh-CN" noProof="0"/>
              <a:t>#</a:t>
            </a:r>
            <a:endParaRPr lang="zh-CN" altLang="en-US" noProof="0"/>
          </a:p>
        </p:txBody>
      </p:sp>
      <p:sp>
        <p:nvSpPr>
          <p:cNvPr id="18" name="文本占位符 4">
            <a:extLst>
              <a:ext uri="{FF2B5EF4-FFF2-40B4-BE49-F238E27FC236}">
                <a16:creationId xmlns:a16="http://schemas.microsoft.com/office/drawing/2014/main" xmlns="" id="{3322C250-87FC-4F14-A42C-FFDA120D0D64}"/>
              </a:ext>
            </a:extLst>
          </p:cNvPr>
          <p:cNvSpPr>
            <a:spLocks noGrp="1"/>
          </p:cNvSpPr>
          <p:nvPr>
            <p:ph type="body" sz="quarter" idx="18" hasCustomPrompt="1"/>
          </p:nvPr>
        </p:nvSpPr>
        <p:spPr>
          <a:xfrm>
            <a:off x="3562666" y="4464812"/>
            <a:ext cx="2342205" cy="438505"/>
          </a:xfrm>
        </p:spPr>
        <p:txBody>
          <a:bodyPr lIns="0" rIns="0" rtlCol="0" anchor="b">
            <a:noAutofit/>
          </a:bodyPr>
          <a:lstStyle>
            <a:lvl1pPr marL="0" indent="0" algn="ctr">
              <a:buNone/>
              <a:defRPr lang="en-US" sz="14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000"/>
              </a:spcBef>
              <a:buFont typeface="Arial" panose="020B0604020202020204" pitchFamily="34" charset="0"/>
              <a:buNone/>
            </a:pPr>
            <a:r>
              <a:rPr lang="zh-CN" altLang="en-US" noProof="0"/>
              <a:t>单击以编辑</a:t>
            </a:r>
          </a:p>
        </p:txBody>
      </p:sp>
      <p:sp>
        <p:nvSpPr>
          <p:cNvPr id="6" name="内容占位符 5">
            <a:extLst>
              <a:ext uri="{FF2B5EF4-FFF2-40B4-BE49-F238E27FC236}">
                <a16:creationId xmlns:a16="http://schemas.microsoft.com/office/drawing/2014/main" xmlns="" id="{B36EE64B-44BF-4634-97BC-5ED74C6DF280}"/>
              </a:ext>
            </a:extLst>
          </p:cNvPr>
          <p:cNvSpPr>
            <a:spLocks noGrp="1"/>
          </p:cNvSpPr>
          <p:nvPr>
            <p:ph sz="quarter" idx="4"/>
          </p:nvPr>
        </p:nvSpPr>
        <p:spPr>
          <a:xfrm>
            <a:off x="3562666" y="5120724"/>
            <a:ext cx="2342205" cy="853167"/>
          </a:xfrm>
        </p:spPr>
        <p:txBody>
          <a:bodyPr lIns="0" rIns="0" rtlCol="0">
            <a:normAutofit/>
          </a:bodyPr>
          <a:lstStyle>
            <a:lvl1pPr marL="0" indent="0" algn="ctr">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00000"/>
              </a:lnSpc>
              <a:buNone/>
              <a:defRPr sz="1400" spc="51" baseline="0"/>
            </a:lvl2pPr>
            <a:lvl3pPr marL="914377" indent="0">
              <a:lnSpc>
                <a:spcPct val="100000"/>
              </a:lnSpc>
              <a:buNone/>
              <a:defRPr sz="1400" spc="51" baseline="0"/>
            </a:lvl3pPr>
            <a:lvl4pPr marL="1371566" indent="0">
              <a:lnSpc>
                <a:spcPct val="100000"/>
              </a:lnSpc>
              <a:buNone/>
              <a:defRPr sz="1400" spc="51" baseline="0"/>
            </a:lvl4pPr>
            <a:lvl5pPr marL="1828754" indent="0">
              <a:lnSpc>
                <a:spcPct val="100000"/>
              </a:lnSpc>
              <a:buNone/>
              <a:defRPr sz="1400" spc="51" baseline="0"/>
            </a:lvl5pPr>
          </a:lstStyle>
          <a:p>
            <a:pPr lvl="0" rtl="0"/>
            <a:r>
              <a:rPr lang="zh-CN" altLang="en-US" noProof="0"/>
              <a:t>编辑母版文本样式</a:t>
            </a:r>
          </a:p>
        </p:txBody>
      </p:sp>
      <p:sp>
        <p:nvSpPr>
          <p:cNvPr id="25" name="内容占位符 10">
            <a:extLst>
              <a:ext uri="{FF2B5EF4-FFF2-40B4-BE49-F238E27FC236}">
                <a16:creationId xmlns:a16="http://schemas.microsoft.com/office/drawing/2014/main" xmlns="" id="{1B6DD41C-FCE2-4AC6-A235-2FF1B905DAAD}"/>
              </a:ext>
            </a:extLst>
          </p:cNvPr>
          <p:cNvSpPr>
            <a:spLocks noGrp="1"/>
          </p:cNvSpPr>
          <p:nvPr>
            <p:ph sz="quarter" idx="23" hasCustomPrompt="1"/>
          </p:nvPr>
        </p:nvSpPr>
        <p:spPr>
          <a:xfrm>
            <a:off x="6530117" y="2370670"/>
            <a:ext cx="1856232" cy="1664208"/>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189" indent="0">
              <a:buNone/>
              <a:defRPr sz="1200"/>
            </a:lvl2pPr>
            <a:lvl3pPr marL="914377" indent="0">
              <a:buNone/>
              <a:defRPr sz="1100"/>
            </a:lvl3pPr>
            <a:lvl4pPr marL="1371566" indent="0">
              <a:buNone/>
              <a:defRPr sz="1051"/>
            </a:lvl4pPr>
            <a:lvl5pPr marL="1828754" indent="0">
              <a:buNone/>
              <a:defRPr sz="1051"/>
            </a:lvl5pPr>
          </a:lstStyle>
          <a:p>
            <a:pPr lvl="0" rtl="0"/>
            <a:r>
              <a:rPr lang="zh-CN" altLang="en-US" noProof="0"/>
              <a:t>单击此处添加内容</a:t>
            </a:r>
          </a:p>
        </p:txBody>
      </p:sp>
      <p:sp>
        <p:nvSpPr>
          <p:cNvPr id="21" name="文本占位符 2">
            <a:extLst>
              <a:ext uri="{FF2B5EF4-FFF2-40B4-BE49-F238E27FC236}">
                <a16:creationId xmlns:a16="http://schemas.microsoft.com/office/drawing/2014/main" xmlns="" id="{1F60A771-8BBC-4565-AB09-402DA7CB2780}"/>
              </a:ext>
            </a:extLst>
          </p:cNvPr>
          <p:cNvSpPr>
            <a:spLocks noGrp="1"/>
          </p:cNvSpPr>
          <p:nvPr>
            <p:ph type="body" idx="13" hasCustomPrompt="1"/>
          </p:nvPr>
        </p:nvSpPr>
        <p:spPr>
          <a:xfrm>
            <a:off x="6298610" y="3788814"/>
            <a:ext cx="2330727" cy="804859"/>
          </a:xfrm>
        </p:spPr>
        <p:txBody>
          <a:bodyPr lIns="0" rIns="0" rtlCol="0" anchor="b">
            <a:noAutofit/>
          </a:bodyPr>
          <a:lstStyle>
            <a:lvl1pPr marL="0" indent="0" algn="ctr">
              <a:buNone/>
              <a:defRPr lang="en-US" sz="32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en-US" altLang="zh-CN" noProof="0"/>
              <a:t>#</a:t>
            </a:r>
            <a:endParaRPr lang="zh-CN" altLang="en-US" noProof="0"/>
          </a:p>
        </p:txBody>
      </p:sp>
      <p:sp>
        <p:nvSpPr>
          <p:cNvPr id="19" name="文本占位符 2">
            <a:extLst>
              <a:ext uri="{FF2B5EF4-FFF2-40B4-BE49-F238E27FC236}">
                <a16:creationId xmlns:a16="http://schemas.microsoft.com/office/drawing/2014/main" xmlns="" id="{D3C675D6-83FA-4036-B516-098EDCAF2506}"/>
              </a:ext>
            </a:extLst>
          </p:cNvPr>
          <p:cNvSpPr>
            <a:spLocks noGrp="1"/>
          </p:cNvSpPr>
          <p:nvPr>
            <p:ph type="body" idx="19" hasCustomPrompt="1"/>
          </p:nvPr>
        </p:nvSpPr>
        <p:spPr>
          <a:xfrm>
            <a:off x="6298610" y="4464812"/>
            <a:ext cx="2330727" cy="438505"/>
          </a:xfrm>
        </p:spPr>
        <p:txBody>
          <a:bodyPr lIns="0" rIns="0" rtlCol="0" anchor="b">
            <a:noAutofit/>
          </a:bodyPr>
          <a:lstStyle>
            <a:lvl1pPr marL="0" indent="0" algn="ctr">
              <a:buNone/>
              <a:defRPr lang="en-US" sz="14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sp>
        <p:nvSpPr>
          <p:cNvPr id="22" name="内容占位符 3">
            <a:extLst>
              <a:ext uri="{FF2B5EF4-FFF2-40B4-BE49-F238E27FC236}">
                <a16:creationId xmlns:a16="http://schemas.microsoft.com/office/drawing/2014/main" xmlns="" id="{C464A9BD-B815-4632-8F54-6EB70E48BAFF}"/>
              </a:ext>
            </a:extLst>
          </p:cNvPr>
          <p:cNvSpPr>
            <a:spLocks noGrp="1"/>
          </p:cNvSpPr>
          <p:nvPr>
            <p:ph sz="half" idx="14"/>
          </p:nvPr>
        </p:nvSpPr>
        <p:spPr>
          <a:xfrm>
            <a:off x="6298610" y="5120724"/>
            <a:ext cx="2330727" cy="853167"/>
          </a:xfrm>
        </p:spPr>
        <p:txBody>
          <a:bodyPr lIns="0" rIns="0" rtlCol="0">
            <a:normAutofit/>
          </a:bodyPr>
          <a:lstStyle>
            <a:lvl1pPr marL="0" indent="0" algn="ctr">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00000"/>
              </a:lnSpc>
              <a:buNone/>
              <a:defRPr sz="1400" spc="51" baseline="0"/>
            </a:lvl2pPr>
            <a:lvl3pPr marL="914377" indent="0">
              <a:lnSpc>
                <a:spcPct val="100000"/>
              </a:lnSpc>
              <a:buNone/>
              <a:defRPr sz="1400" spc="51" baseline="0"/>
            </a:lvl3pPr>
            <a:lvl4pPr marL="1371566" indent="0">
              <a:lnSpc>
                <a:spcPct val="100000"/>
              </a:lnSpc>
              <a:buNone/>
              <a:defRPr sz="1400" spc="51" baseline="0"/>
            </a:lvl4pPr>
            <a:lvl5pPr marL="1828754" indent="0">
              <a:lnSpc>
                <a:spcPct val="100000"/>
              </a:lnSpc>
              <a:buNone/>
              <a:defRPr sz="1400" spc="51" baseline="0"/>
            </a:lvl5pPr>
          </a:lstStyle>
          <a:p>
            <a:pPr lvl="0" rtl="0"/>
            <a:r>
              <a:rPr lang="zh-CN" altLang="en-US" noProof="0"/>
              <a:t>编辑母版文本样式</a:t>
            </a:r>
          </a:p>
        </p:txBody>
      </p:sp>
      <p:sp>
        <p:nvSpPr>
          <p:cNvPr id="26" name="内容占位符 10">
            <a:extLst>
              <a:ext uri="{FF2B5EF4-FFF2-40B4-BE49-F238E27FC236}">
                <a16:creationId xmlns:a16="http://schemas.microsoft.com/office/drawing/2014/main" xmlns="" id="{CEB4C3DB-E51E-4479-90C2-DFE5DB4B2482}"/>
              </a:ext>
            </a:extLst>
          </p:cNvPr>
          <p:cNvSpPr>
            <a:spLocks noGrp="1"/>
          </p:cNvSpPr>
          <p:nvPr>
            <p:ph sz="quarter" idx="24" hasCustomPrompt="1"/>
          </p:nvPr>
        </p:nvSpPr>
        <p:spPr>
          <a:xfrm>
            <a:off x="9260321" y="2370670"/>
            <a:ext cx="1856232" cy="1664208"/>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189" indent="0">
              <a:buNone/>
              <a:defRPr sz="1200"/>
            </a:lvl2pPr>
            <a:lvl3pPr marL="914377" indent="0">
              <a:buNone/>
              <a:defRPr sz="1100"/>
            </a:lvl3pPr>
            <a:lvl4pPr marL="1371566" indent="0">
              <a:buNone/>
              <a:defRPr sz="1051"/>
            </a:lvl4pPr>
            <a:lvl5pPr marL="1828754" indent="0">
              <a:buNone/>
              <a:defRPr sz="1051"/>
            </a:lvl5pPr>
          </a:lstStyle>
          <a:p>
            <a:pPr lvl="0" rtl="0"/>
            <a:r>
              <a:rPr lang="zh-CN" altLang="en-US" noProof="0"/>
              <a:t>单击此处添加内容</a:t>
            </a:r>
          </a:p>
        </p:txBody>
      </p:sp>
      <p:sp>
        <p:nvSpPr>
          <p:cNvPr id="14" name="文本占位符 2">
            <a:extLst>
              <a:ext uri="{FF2B5EF4-FFF2-40B4-BE49-F238E27FC236}">
                <a16:creationId xmlns:a16="http://schemas.microsoft.com/office/drawing/2014/main" xmlns="" id="{84A1E92D-A5BF-4268-BFF3-1418A1F03589}"/>
              </a:ext>
            </a:extLst>
          </p:cNvPr>
          <p:cNvSpPr>
            <a:spLocks noGrp="1"/>
          </p:cNvSpPr>
          <p:nvPr>
            <p:ph type="body" idx="15" hasCustomPrompt="1"/>
          </p:nvPr>
        </p:nvSpPr>
        <p:spPr>
          <a:xfrm>
            <a:off x="9023074" y="3788459"/>
            <a:ext cx="2330727" cy="804859"/>
          </a:xfrm>
        </p:spPr>
        <p:txBody>
          <a:bodyPr lIns="0" rIns="0" rtlCol="0" anchor="b">
            <a:noAutofit/>
          </a:bodyPr>
          <a:lstStyle>
            <a:lvl1pPr marL="0" indent="0" algn="ctr">
              <a:buNone/>
              <a:defRPr lang="en-US" sz="32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en-US" altLang="zh-CN" noProof="0"/>
              <a:t>#</a:t>
            </a:r>
            <a:endParaRPr lang="zh-CN" altLang="en-US" noProof="0"/>
          </a:p>
        </p:txBody>
      </p:sp>
      <p:sp>
        <p:nvSpPr>
          <p:cNvPr id="23" name="文本占位符 2">
            <a:extLst>
              <a:ext uri="{FF2B5EF4-FFF2-40B4-BE49-F238E27FC236}">
                <a16:creationId xmlns:a16="http://schemas.microsoft.com/office/drawing/2014/main" xmlns="" id="{B6439AAC-8A96-4015-8A87-ED8DF7027B60}"/>
              </a:ext>
            </a:extLst>
          </p:cNvPr>
          <p:cNvSpPr>
            <a:spLocks noGrp="1"/>
          </p:cNvSpPr>
          <p:nvPr>
            <p:ph type="body" idx="20" hasCustomPrompt="1"/>
          </p:nvPr>
        </p:nvSpPr>
        <p:spPr>
          <a:xfrm>
            <a:off x="9023074" y="4464456"/>
            <a:ext cx="2330727" cy="438505"/>
          </a:xfrm>
        </p:spPr>
        <p:txBody>
          <a:bodyPr lIns="0" rIns="0" rtlCol="0" anchor="b">
            <a:noAutofit/>
          </a:bodyPr>
          <a:lstStyle>
            <a:lvl1pPr marL="0" indent="0" algn="ctr">
              <a:buNone/>
              <a:defRPr lang="en-US" sz="1400" kern="1200" spc="151"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rtl="0"/>
            <a:r>
              <a:rPr lang="zh-CN" altLang="en-US" noProof="0"/>
              <a:t>单击以编辑</a:t>
            </a:r>
          </a:p>
        </p:txBody>
      </p:sp>
      <p:cxnSp>
        <p:nvCxnSpPr>
          <p:cNvPr id="16" name="直接连接符​​(S) 15">
            <a:extLst>
              <a:ext uri="{FF2B5EF4-FFF2-40B4-BE49-F238E27FC236}">
                <a16:creationId xmlns:a16="http://schemas.microsoft.com/office/drawing/2014/main" xmlns="" id="{463D7850-C2A6-43CE-BBE4-8E81A0A593BF}"/>
              </a:ext>
              <a:ext uri="{C183D7F6-B498-43B3-948B-1728B52AA6E4}">
                <adec:decorative xmlns:adec="http://schemas.microsoft.com/office/drawing/2017/decorative" xmlns="" val="1"/>
              </a:ext>
            </a:extLst>
          </p:cNvPr>
          <p:cNvCxnSpPr>
            <a:cxnSpLocks/>
          </p:cNvCxnSpPr>
          <p:nvPr/>
        </p:nvCxnSpPr>
        <p:spPr>
          <a:xfrm flipH="1">
            <a:off x="0" y="2"/>
            <a:ext cx="1238251"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S) 19">
            <a:extLst>
              <a:ext uri="{FF2B5EF4-FFF2-40B4-BE49-F238E27FC236}">
                <a16:creationId xmlns:a16="http://schemas.microsoft.com/office/drawing/2014/main" xmlns="" id="{EBAD3E03-2E3B-440C-9105-6F9D33006D66}"/>
              </a:ext>
              <a:ext uri="{C183D7F6-B498-43B3-948B-1728B52AA6E4}">
                <adec:decorative xmlns:adec="http://schemas.microsoft.com/office/drawing/2017/decorative" xmlns="" val="1"/>
              </a:ext>
            </a:extLst>
          </p:cNvPr>
          <p:cNvCxnSpPr>
            <a:cxnSpLocks/>
          </p:cNvCxnSpPr>
          <p:nvPr/>
        </p:nvCxnSpPr>
        <p:spPr>
          <a:xfrm flipH="1">
            <a:off x="1" y="2"/>
            <a:ext cx="3790951"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内容占位符 3">
            <a:extLst>
              <a:ext uri="{FF2B5EF4-FFF2-40B4-BE49-F238E27FC236}">
                <a16:creationId xmlns:a16="http://schemas.microsoft.com/office/drawing/2014/main" xmlns="" id="{492F9083-A886-4EEB-94D6-1FAE6DC33000}"/>
              </a:ext>
            </a:extLst>
          </p:cNvPr>
          <p:cNvSpPr>
            <a:spLocks noGrp="1"/>
          </p:cNvSpPr>
          <p:nvPr>
            <p:ph sz="half" idx="16"/>
          </p:nvPr>
        </p:nvSpPr>
        <p:spPr>
          <a:xfrm>
            <a:off x="9023074" y="5120368"/>
            <a:ext cx="2330727" cy="853167"/>
          </a:xfrm>
        </p:spPr>
        <p:txBody>
          <a:bodyPr lIns="0" rIns="0" rtlCol="0">
            <a:normAutofit/>
          </a:bodyPr>
          <a:lstStyle>
            <a:lvl1pPr marL="0" indent="0" algn="ctr">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00000"/>
              </a:lnSpc>
              <a:buNone/>
              <a:defRPr sz="1400" spc="51" baseline="0"/>
            </a:lvl2pPr>
            <a:lvl3pPr marL="914377" indent="0">
              <a:lnSpc>
                <a:spcPct val="100000"/>
              </a:lnSpc>
              <a:buNone/>
              <a:defRPr sz="1400" spc="51" baseline="0"/>
            </a:lvl3pPr>
            <a:lvl4pPr marL="1371566" indent="0">
              <a:lnSpc>
                <a:spcPct val="100000"/>
              </a:lnSpc>
              <a:buNone/>
              <a:defRPr sz="1400" spc="51" baseline="0"/>
            </a:lvl4pPr>
            <a:lvl5pPr marL="1828754" indent="0">
              <a:lnSpc>
                <a:spcPct val="100000"/>
              </a:lnSpc>
              <a:buNone/>
              <a:defRPr sz="1400" spc="51" baseline="0"/>
            </a:lvl5pPr>
          </a:lstStyle>
          <a:p>
            <a:pPr lvl="0" rtl="0"/>
            <a:r>
              <a:rPr lang="zh-CN" altLang="en-US" noProof="0"/>
              <a:t>编辑母版文本样式</a:t>
            </a:r>
          </a:p>
        </p:txBody>
      </p:sp>
      <p:sp>
        <p:nvSpPr>
          <p:cNvPr id="7" name="日期占位符 6">
            <a:extLst>
              <a:ext uri="{FF2B5EF4-FFF2-40B4-BE49-F238E27FC236}">
                <a16:creationId xmlns:a16="http://schemas.microsoft.com/office/drawing/2014/main" xmlns="" id="{F255C16C-AA88-4BBF-8040-11ECFED618E0}"/>
              </a:ext>
            </a:extLst>
          </p:cNvPr>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smtClean="0"/>
              <a:t>chexilong@jlu.edu.cn</a:t>
            </a:r>
            <a:endParaRPr lang="zh-CN" altLang="en-US" noProof="0"/>
          </a:p>
        </p:txBody>
      </p:sp>
      <p:sp>
        <p:nvSpPr>
          <p:cNvPr id="8" name="页脚占位符 7">
            <a:extLst>
              <a:ext uri="{FF2B5EF4-FFF2-40B4-BE49-F238E27FC236}">
                <a16:creationId xmlns:a16="http://schemas.microsoft.com/office/drawing/2014/main" xmlns="" id="{CBE560E3-F935-488F-8F0E-191D7B6B54B8}"/>
              </a:ext>
            </a:extLst>
          </p:cNvPr>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smtClean="0"/>
              <a:t>吉林大学◆计算机科学与技术学院                                 共</a:t>
            </a:r>
            <a:r>
              <a:rPr lang="en-US" altLang="zh-CN" smtClean="0"/>
              <a:t>42</a:t>
            </a:r>
            <a:r>
              <a:rPr lang="zh-CN" altLang="en-US" smtClean="0"/>
              <a:t>页</a:t>
            </a:r>
            <a:endParaRPr lang="zh-CN" altLang="en-US" dirty="0"/>
          </a:p>
        </p:txBody>
      </p:sp>
      <p:sp>
        <p:nvSpPr>
          <p:cNvPr id="9" name="幻灯片编号占位符 8">
            <a:extLst>
              <a:ext uri="{FF2B5EF4-FFF2-40B4-BE49-F238E27FC236}">
                <a16:creationId xmlns:a16="http://schemas.microsoft.com/office/drawing/2014/main" xmlns="" id="{9B9CD8B2-CC23-467F-B0EE-2CC06D6308BD}"/>
              </a:ext>
            </a:extLst>
          </p:cNvPr>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容 3 列">
    <p:bg>
      <p:bgPr>
        <a:solidFill>
          <a:schemeClr val="accent2"/>
        </a:solidFill>
        <a:effectLst/>
      </p:bgPr>
    </p:bg>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xmlns="" id="{42ACEF30-0520-40B3-A1F1-F3D2530563D6}"/>
              </a:ext>
            </a:extLst>
          </p:cNvPr>
          <p:cNvSpPr>
            <a:spLocks noGrp="1"/>
          </p:cNvSpPr>
          <p:nvPr>
            <p:ph type="title" hasCustomPrompt="1"/>
          </p:nvPr>
        </p:nvSpPr>
        <p:spPr>
          <a:xfrm>
            <a:off x="1447800" y="599925"/>
            <a:ext cx="9296400" cy="921933"/>
          </a:xfrm>
        </p:spPr>
        <p:txBody>
          <a:bodyPr rtlCol="0">
            <a:normAutofit/>
          </a:bodyPr>
          <a:lstStyle>
            <a:lvl1pPr algn="l">
              <a:defRPr lang="en-US" sz="28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dirty="0"/>
              <a:t>单击以编辑模板标题样式</a:t>
            </a:r>
          </a:p>
        </p:txBody>
      </p:sp>
      <p:cxnSp>
        <p:nvCxnSpPr>
          <p:cNvPr id="2" name="直接连接符​​(S) 1">
            <a:extLst>
              <a:ext uri="{FF2B5EF4-FFF2-40B4-BE49-F238E27FC236}">
                <a16:creationId xmlns:a16="http://schemas.microsoft.com/office/drawing/2014/main" xmlns="" id="{9298DCF7-7DC1-4618-8133-F63847B0AFE2}"/>
              </a:ext>
              <a:ext uri="{C183D7F6-B498-43B3-948B-1728B52AA6E4}">
                <adec:decorative xmlns:adec="http://schemas.microsoft.com/office/drawing/2017/decorative" xmlns="" val="1"/>
              </a:ext>
            </a:extLst>
          </p:cNvPr>
          <p:cNvCxnSpPr>
            <a:cxnSpLocks/>
          </p:cNvCxnSpPr>
          <p:nvPr userDrawn="1"/>
        </p:nvCxnSpPr>
        <p:spPr>
          <a:xfrm>
            <a:off x="8688389" y="2"/>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xmlns="" id="{653A6567-233D-4A3B-B52B-DE7E5E35A175}"/>
              </a:ext>
              <a:ext uri="{C183D7F6-B498-43B3-948B-1728B52AA6E4}">
                <adec:decorative xmlns:adec="http://schemas.microsoft.com/office/drawing/2017/decorative" xmlns="" val="1"/>
              </a:ext>
            </a:extLst>
          </p:cNvPr>
          <p:cNvCxnSpPr>
            <a:cxnSpLocks/>
          </p:cNvCxnSpPr>
          <p:nvPr userDrawn="1"/>
        </p:nvCxnSpPr>
        <p:spPr>
          <a:xfrm>
            <a:off x="9720945"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图形 6">
            <a:extLst>
              <a:ext uri="{FF2B5EF4-FFF2-40B4-BE49-F238E27FC236}">
                <a16:creationId xmlns:a16="http://schemas.microsoft.com/office/drawing/2014/main" xmlns="" id="{64D564EB-CA78-42C6-AD76-3C4E7B3AEA8D}"/>
              </a:ext>
              <a:ext uri="{C183D7F6-B498-43B3-948B-1728B52AA6E4}">
                <adec:decorative xmlns:adec="http://schemas.microsoft.com/office/drawing/2017/decorative" xmlns="" val="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473955"/>
            <a:ext cx="2057400" cy="1647825"/>
          </a:xfrm>
          <a:prstGeom prst="rect">
            <a:avLst/>
          </a:prstGeom>
        </p:spPr>
      </p:pic>
      <p:pic>
        <p:nvPicPr>
          <p:cNvPr id="8" name="图形 7">
            <a:extLst>
              <a:ext uri="{FF2B5EF4-FFF2-40B4-BE49-F238E27FC236}">
                <a16:creationId xmlns:a16="http://schemas.microsoft.com/office/drawing/2014/main" xmlns="" id="{1CFFBB3A-BDCF-4878-8D04-E8BB9A050E71}"/>
              </a:ext>
              <a:ext uri="{C183D7F6-B498-43B3-948B-1728B52AA6E4}">
                <adec:decorative xmlns:adec="http://schemas.microsoft.com/office/drawing/2017/decorative" xmlns="" val="1"/>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1049000" y="5180889"/>
            <a:ext cx="1143000" cy="914400"/>
          </a:xfrm>
          <a:prstGeom prst="rect">
            <a:avLst/>
          </a:prstGeom>
        </p:spPr>
      </p:pic>
      <p:sp>
        <p:nvSpPr>
          <p:cNvPr id="10" name="内容占位符 9">
            <a:extLst>
              <a:ext uri="{FF2B5EF4-FFF2-40B4-BE49-F238E27FC236}">
                <a16:creationId xmlns:a16="http://schemas.microsoft.com/office/drawing/2014/main" xmlns="" id="{B43549F0-9EAD-CE4F-AB6E-8CC321E58982}"/>
              </a:ext>
            </a:extLst>
          </p:cNvPr>
          <p:cNvSpPr>
            <a:spLocks noGrp="1"/>
          </p:cNvSpPr>
          <p:nvPr>
            <p:ph sz="quarter" idx="23"/>
          </p:nvPr>
        </p:nvSpPr>
        <p:spPr>
          <a:xfrm>
            <a:off x="1447800" y="2121780"/>
            <a:ext cx="9296400" cy="3657320"/>
          </a:xfrm>
        </p:spPr>
        <p:txBody>
          <a:bodyPr/>
          <a:lstStyle>
            <a:lvl1pPr>
              <a:lnSpc>
                <a:spcPct val="100000"/>
              </a:lnSpc>
              <a:spcBef>
                <a:spcPts val="2000"/>
              </a:spcBef>
              <a:defRPr/>
            </a:lvl1pPr>
            <a:lvl2pPr>
              <a:lnSpc>
                <a:spcPct val="100000"/>
              </a:lnSpc>
              <a:spcBef>
                <a:spcPts val="2000"/>
              </a:spcBef>
              <a:defRPr/>
            </a:lvl2pPr>
            <a:lvl3pPr>
              <a:lnSpc>
                <a:spcPct val="100000"/>
              </a:lnSpc>
              <a:spcBef>
                <a:spcPts val="2000"/>
              </a:spcBef>
              <a:defRPr/>
            </a:lvl3pPr>
            <a:lvl4pPr>
              <a:lnSpc>
                <a:spcPct val="100000"/>
              </a:lnSpc>
              <a:spcBef>
                <a:spcPts val="2000"/>
              </a:spcBef>
              <a:defRPr/>
            </a:lvl4pPr>
            <a:lvl5pPr>
              <a:lnSpc>
                <a:spcPct val="100000"/>
              </a:lnSpc>
              <a:spcBef>
                <a:spcPts val="2000"/>
              </a:spcBef>
              <a:defRPr/>
            </a:lvl5pPr>
          </a:lstStyle>
          <a:p>
            <a:pPr lvl="0"/>
            <a:r>
              <a:rPr kumimoji="1" lang="zh-CN" altLang="en-US" dirty="0"/>
              <a:t>编辑母版文本样式</a:t>
            </a:r>
          </a:p>
          <a:p>
            <a:pPr lvl="1"/>
            <a:r>
              <a:rPr kumimoji="1" lang="zh-CN" altLang="en-US" dirty="0"/>
              <a:t>第二级</a:t>
            </a:r>
          </a:p>
          <a:p>
            <a:pPr lvl="2"/>
            <a:r>
              <a:rPr kumimoji="1" lang="zh-CN" altLang="en-US" dirty="0"/>
              <a:t>第三级</a:t>
            </a:r>
          </a:p>
          <a:p>
            <a:pPr lvl="3"/>
            <a:r>
              <a:rPr kumimoji="1" lang="zh-CN" altLang="en-US" dirty="0"/>
              <a:t>第四级</a:t>
            </a:r>
          </a:p>
          <a:p>
            <a:pPr lvl="4"/>
            <a:r>
              <a:rPr kumimoji="1" lang="zh-CN" altLang="en-US" dirty="0"/>
              <a:t>第五级</a:t>
            </a:r>
          </a:p>
        </p:txBody>
      </p:sp>
      <p:sp>
        <p:nvSpPr>
          <p:cNvPr id="11" name="日期占位符 10">
            <a:extLst>
              <a:ext uri="{FF2B5EF4-FFF2-40B4-BE49-F238E27FC236}">
                <a16:creationId xmlns:a16="http://schemas.microsoft.com/office/drawing/2014/main" xmlns="" id="{1DC8F430-9205-C148-944D-F3A648B4A6A4}"/>
              </a:ext>
            </a:extLst>
          </p:cNvPr>
          <p:cNvSpPr>
            <a:spLocks noGrp="1"/>
          </p:cNvSpPr>
          <p:nvPr>
            <p:ph type="dt" sz="half" idx="24"/>
          </p:nvPr>
        </p:nvSpPr>
        <p:spPr/>
        <p:txBody>
          <a:bodyPr/>
          <a:lstStyle/>
          <a:p>
            <a:r>
              <a:rPr lang="en-US" altLang="zh-CN" noProof="0" smtClean="0"/>
              <a:t>chexilong@jlu.edu.cn</a:t>
            </a:r>
            <a:endParaRPr lang="zh-CN" altLang="en-US" noProof="0"/>
          </a:p>
        </p:txBody>
      </p:sp>
      <p:sp>
        <p:nvSpPr>
          <p:cNvPr id="16" name="页脚占位符 15">
            <a:extLst>
              <a:ext uri="{FF2B5EF4-FFF2-40B4-BE49-F238E27FC236}">
                <a16:creationId xmlns:a16="http://schemas.microsoft.com/office/drawing/2014/main" xmlns="" id="{1C05E7C8-C742-3C4F-93A2-A50D56DC9701}"/>
              </a:ext>
            </a:extLst>
          </p:cNvPr>
          <p:cNvSpPr>
            <a:spLocks noGrp="1"/>
          </p:cNvSpPr>
          <p:nvPr>
            <p:ph type="ftr" sz="quarter" idx="25"/>
          </p:nvPr>
        </p:nvSpPr>
        <p:spPr/>
        <p:txBody>
          <a:bodyPr/>
          <a:lstStyle/>
          <a:p>
            <a:r>
              <a:rPr lang="zh-CN" altLang="en-US" smtClean="0"/>
              <a:t>吉林大学◆计算机科学与技术学院                                 共</a:t>
            </a:r>
            <a:r>
              <a:rPr lang="en-US" altLang="zh-CN" smtClean="0"/>
              <a:t>42</a:t>
            </a:r>
            <a:r>
              <a:rPr lang="zh-CN" altLang="en-US" smtClean="0"/>
              <a:t>页</a:t>
            </a:r>
            <a:endParaRPr lang="zh-CN" altLang="en-US" dirty="0"/>
          </a:p>
        </p:txBody>
      </p:sp>
      <p:sp>
        <p:nvSpPr>
          <p:cNvPr id="18" name="幻灯片编号占位符 17">
            <a:extLst>
              <a:ext uri="{FF2B5EF4-FFF2-40B4-BE49-F238E27FC236}">
                <a16:creationId xmlns:a16="http://schemas.microsoft.com/office/drawing/2014/main" xmlns="" id="{E11EEEC5-629D-8B48-82D1-5B10AB760DFF}"/>
              </a:ext>
            </a:extLst>
          </p:cNvPr>
          <p:cNvSpPr>
            <a:spLocks noGrp="1"/>
          </p:cNvSpPr>
          <p:nvPr>
            <p:ph type="sldNum" sz="quarter" idx="26"/>
          </p:nvPr>
        </p:nvSpPr>
        <p:spPr/>
        <p:txBody>
          <a:body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19926589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摘要">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3A3821F-4537-4AE7-8829-C2E3AE60F6E1}"/>
              </a:ext>
            </a:extLst>
          </p:cNvPr>
          <p:cNvSpPr>
            <a:spLocks noGrp="1"/>
          </p:cNvSpPr>
          <p:nvPr>
            <p:ph type="title" hasCustomPrompt="1"/>
          </p:nvPr>
        </p:nvSpPr>
        <p:spPr>
          <a:xfrm>
            <a:off x="5476875" y="1671639"/>
            <a:ext cx="5111751" cy="1204912"/>
          </a:xfrm>
        </p:spPr>
        <p:txBody>
          <a:bodyPr rtlCol="0" anchor="b">
            <a:normAutofit/>
          </a:bodyPr>
          <a:lstStyle>
            <a:lvl1pPr>
              <a:defRPr lang="en-US" sz="2800" kern="1200" cap="all"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3" name="文本占位符 2">
            <a:extLst>
              <a:ext uri="{FF2B5EF4-FFF2-40B4-BE49-F238E27FC236}">
                <a16:creationId xmlns:a16="http://schemas.microsoft.com/office/drawing/2014/main" xmlns="" id="{92FD4279-EA62-4397-878A-73F4948DB176}"/>
              </a:ext>
            </a:extLst>
          </p:cNvPr>
          <p:cNvSpPr>
            <a:spLocks noGrp="1"/>
          </p:cNvSpPr>
          <p:nvPr>
            <p:ph type="body" idx="1"/>
          </p:nvPr>
        </p:nvSpPr>
        <p:spPr>
          <a:xfrm>
            <a:off x="5476875" y="3682546"/>
            <a:ext cx="5111751" cy="1525588"/>
          </a:xfrm>
        </p:spPr>
        <p:txBody>
          <a:bodyPr rtlCol="0" anchor="b">
            <a:normAutofit/>
          </a:bodyPr>
          <a:lstStyle>
            <a:lvl1pPr marL="0"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rtl="0"/>
            <a:r>
              <a:rPr lang="zh-CN" altLang="en-US" noProof="0"/>
              <a:t>编辑母版文本样式</a:t>
            </a:r>
          </a:p>
        </p:txBody>
      </p:sp>
      <p:cxnSp>
        <p:nvCxnSpPr>
          <p:cNvPr id="23" name="直接连接符​​(S) 22">
            <a:extLst>
              <a:ext uri="{FF2B5EF4-FFF2-40B4-BE49-F238E27FC236}">
                <a16:creationId xmlns:a16="http://schemas.microsoft.com/office/drawing/2014/main" xmlns="" id="{D87F08D6-2CA7-4A5A-BE34-07113DCA535D}"/>
              </a:ext>
            </a:extLst>
          </p:cNvPr>
          <p:cNvCxnSpPr>
            <a:cxnSpLocks/>
          </p:cNvCxnSpPr>
          <p:nvPr/>
        </p:nvCxnSpPr>
        <p:spPr>
          <a:xfrm flipH="1" flipV="1">
            <a:off x="1" y="876302"/>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S) 11">
            <a:extLst>
              <a:ext uri="{FF2B5EF4-FFF2-40B4-BE49-F238E27FC236}">
                <a16:creationId xmlns:a16="http://schemas.microsoft.com/office/drawing/2014/main" xmlns="" id="{A768C87F-B9C3-4DFF-8454-F3F52CE4346B}"/>
              </a:ext>
            </a:extLst>
          </p:cNvPr>
          <p:cNvCxnSpPr>
            <a:cxnSpLocks/>
          </p:cNvCxnSpPr>
          <p:nvPr/>
        </p:nvCxnSpPr>
        <p:spPr>
          <a:xfrm flipH="1" flipV="1">
            <a:off x="2638426" y="2"/>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日期占位符 6">
            <a:extLst>
              <a:ext uri="{FF2B5EF4-FFF2-40B4-BE49-F238E27FC236}">
                <a16:creationId xmlns:a16="http://schemas.microsoft.com/office/drawing/2014/main" xmlns="" id="{71F34533-9677-48AF-9374-976825F4BB7E}"/>
              </a:ext>
            </a:extLst>
          </p:cNvPr>
          <p:cNvSpPr>
            <a:spLocks noGrp="1"/>
          </p:cNvSpPr>
          <p:nvPr>
            <p:ph type="dt" sz="half" idx="10"/>
          </p:nvPr>
        </p:nvSpPr>
        <p:spPr>
          <a:xfrm>
            <a:off x="838200" y="6356352"/>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smtClean="0"/>
              <a:t>chexilong@jlu.edu.cn</a:t>
            </a:r>
            <a:endParaRPr lang="zh-CN" altLang="en-US" noProof="0"/>
          </a:p>
        </p:txBody>
      </p:sp>
      <p:sp>
        <p:nvSpPr>
          <p:cNvPr id="22" name="页脚占位符 7">
            <a:extLst>
              <a:ext uri="{FF2B5EF4-FFF2-40B4-BE49-F238E27FC236}">
                <a16:creationId xmlns:a16="http://schemas.microsoft.com/office/drawing/2014/main" xmlns="" id="{4FAB8A26-B99E-4F96-8327-A932A14F2C03}"/>
              </a:ext>
            </a:extLst>
          </p:cNvPr>
          <p:cNvSpPr>
            <a:spLocks noGrp="1"/>
          </p:cNvSpPr>
          <p:nvPr>
            <p:ph type="ftr" sz="quarter" idx="11"/>
          </p:nvPr>
        </p:nvSpPr>
        <p:spPr>
          <a:xfrm>
            <a:off x="4038600" y="6356352"/>
            <a:ext cx="41148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smtClean="0"/>
              <a:t>吉林大学◆计算机科学与技术学院                                 共</a:t>
            </a:r>
            <a:r>
              <a:rPr lang="en-US" altLang="zh-CN" smtClean="0"/>
              <a:t>42</a:t>
            </a:r>
            <a:r>
              <a:rPr lang="zh-CN" altLang="en-US" smtClean="0"/>
              <a:t>页</a:t>
            </a:r>
            <a:endParaRPr lang="zh-CN" altLang="en-US" dirty="0"/>
          </a:p>
        </p:txBody>
      </p:sp>
      <p:sp>
        <p:nvSpPr>
          <p:cNvPr id="24" name="幻灯片编号占位符 8">
            <a:extLst>
              <a:ext uri="{FF2B5EF4-FFF2-40B4-BE49-F238E27FC236}">
                <a16:creationId xmlns:a16="http://schemas.microsoft.com/office/drawing/2014/main" xmlns="" id="{EB0962D2-BCC3-48AB-A769-2A7327D29191}"/>
              </a:ext>
            </a:extLst>
          </p:cNvPr>
          <p:cNvSpPr>
            <a:spLocks noGrp="1"/>
          </p:cNvSpPr>
          <p:nvPr>
            <p:ph type="sldNum" sz="quarter" idx="12"/>
          </p:nvPr>
        </p:nvSpPr>
        <p:spPr>
          <a:xfrm>
            <a:off x="8610600" y="6356352"/>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1616316768"/>
      </p:ext>
    </p:extLst>
  </p:cSld>
  <p:clrMapOvr>
    <a:masterClrMapping/>
  </p:clrMapOvr>
  <p:extLst mod="1">
    <p:ext uri="{DCECCB84-F9BA-43D5-87BE-67443E8EF086}">
      <p15:sldGuideLst xmlns:p15="http://schemas.microsoft.com/office/powerpoint/2012/main">
        <p15:guide id="1" pos="300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结束语">
    <p:bg>
      <p:bgPr>
        <a:solidFill>
          <a:schemeClr val="accent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15B3628-62D7-4A6D-A79F-34DE91DBA31E}"/>
              </a:ext>
            </a:extLst>
          </p:cNvPr>
          <p:cNvSpPr>
            <a:spLocks noGrp="1"/>
          </p:cNvSpPr>
          <p:nvPr>
            <p:ph type="ctrTitle" hasCustomPrompt="1"/>
          </p:nvPr>
        </p:nvSpPr>
        <p:spPr>
          <a:xfrm>
            <a:off x="4267200" y="1615738"/>
            <a:ext cx="4179571" cy="1524735"/>
          </a:xfrm>
        </p:spPr>
        <p:txBody>
          <a:bodyPr rtlCol="0" anchor="b">
            <a:noAutofit/>
          </a:bodyPr>
          <a:lstStyle>
            <a:lvl1pPr algn="l">
              <a:defRPr sz="3200" spc="151" baseline="0">
                <a:solidFill>
                  <a:schemeClr val="tx1">
                    <a:lumMod val="75000"/>
                    <a:lumOff val="25000"/>
                  </a:schemeClr>
                </a:solidFill>
              </a:defRPr>
            </a:lvl1pPr>
          </a:lstStyle>
          <a:p>
            <a:pPr rtl="0"/>
            <a:r>
              <a:rPr lang="zh-CN" altLang="en-US" noProof="0"/>
              <a:t>单击以编辑模板标题样式</a:t>
            </a:r>
          </a:p>
        </p:txBody>
      </p:sp>
      <p:sp>
        <p:nvSpPr>
          <p:cNvPr id="3" name="副标题 2">
            <a:extLst>
              <a:ext uri="{FF2B5EF4-FFF2-40B4-BE49-F238E27FC236}">
                <a16:creationId xmlns:a16="http://schemas.microsoft.com/office/drawing/2014/main" xmlns="" id="{55457758-A125-4CEA-A3D5-CBD010417BD2}"/>
              </a:ext>
            </a:extLst>
          </p:cNvPr>
          <p:cNvSpPr>
            <a:spLocks noGrp="1"/>
          </p:cNvSpPr>
          <p:nvPr>
            <p:ph type="subTitle" idx="1" hasCustomPrompt="1"/>
          </p:nvPr>
        </p:nvSpPr>
        <p:spPr>
          <a:xfrm>
            <a:off x="4267200" y="3238105"/>
            <a:ext cx="4179571" cy="2004161"/>
          </a:xfrm>
        </p:spPr>
        <p:txBody>
          <a:bodyPr rtlCol="0">
            <a:normAutofit/>
          </a:bodyPr>
          <a:lstStyle>
            <a:lvl1pPr marL="0" indent="0" algn="l">
              <a:lnSpc>
                <a:spcPct val="150000"/>
              </a:lnSpc>
              <a:buNone/>
              <a:defRPr sz="1400" spc="51" baseline="0">
                <a:solidFill>
                  <a:schemeClr val="tx1">
                    <a:lumMod val="75000"/>
                    <a:lumOff val="2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rtl="0"/>
            <a:r>
              <a:rPr lang="zh-CN" altLang="en-US" noProof="0"/>
              <a:t>单击以编辑母版副标题样式</a:t>
            </a:r>
          </a:p>
        </p:txBody>
      </p:sp>
      <p:pic>
        <p:nvPicPr>
          <p:cNvPr id="6" name="图形 5">
            <a:extLst>
              <a:ext uri="{FF2B5EF4-FFF2-40B4-BE49-F238E27FC236}">
                <a16:creationId xmlns:a16="http://schemas.microsoft.com/office/drawing/2014/main" xmlns="" id="{ED3361C9-310A-4255-A94E-B77588962DA5}"/>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0" y="0"/>
            <a:ext cx="3176939" cy="6858000"/>
          </a:xfrm>
          <a:prstGeom prst="rect">
            <a:avLst/>
          </a:prstGeom>
        </p:spPr>
      </p:pic>
      <p:sp>
        <p:nvSpPr>
          <p:cNvPr id="9" name="日期占位符 6">
            <a:extLst>
              <a:ext uri="{FF2B5EF4-FFF2-40B4-BE49-F238E27FC236}">
                <a16:creationId xmlns:a16="http://schemas.microsoft.com/office/drawing/2014/main" xmlns="" id="{BF358517-D7B7-40D0-A9D0-B650C80898AC}"/>
              </a:ext>
            </a:extLst>
          </p:cNvPr>
          <p:cNvSpPr>
            <a:spLocks noGrp="1"/>
          </p:cNvSpPr>
          <p:nvPr>
            <p:ph type="dt" sz="half" idx="10"/>
          </p:nvPr>
        </p:nvSpPr>
        <p:spPr>
          <a:xfrm>
            <a:off x="4267201" y="6356352"/>
            <a:ext cx="1774371" cy="365125"/>
          </a:xfrm>
        </p:spPr>
        <p:txBody>
          <a:bodyPr rtlCol="0"/>
          <a:lstStyle>
            <a:lvl1pPr>
              <a:defRPr sz="900"/>
            </a:lvl1pPr>
          </a:lstStyle>
          <a:p>
            <a:pPr rtl="0"/>
            <a:r>
              <a:rPr lang="en-US" altLang="zh-CN" noProof="0" smtClean="0"/>
              <a:t>chexilong@jlu.edu.cn</a:t>
            </a:r>
            <a:endParaRPr lang="zh-CN" altLang="en-US" noProof="0"/>
          </a:p>
        </p:txBody>
      </p:sp>
      <p:sp>
        <p:nvSpPr>
          <p:cNvPr id="10" name="页脚占位符 7">
            <a:extLst>
              <a:ext uri="{FF2B5EF4-FFF2-40B4-BE49-F238E27FC236}">
                <a16:creationId xmlns:a16="http://schemas.microsoft.com/office/drawing/2014/main" xmlns="" id="{6026D44C-0B39-4DE1-A0FC-5615DDAAE3CE}"/>
              </a:ext>
            </a:extLst>
          </p:cNvPr>
          <p:cNvSpPr>
            <a:spLocks noGrp="1"/>
          </p:cNvSpPr>
          <p:nvPr>
            <p:ph type="ftr" sz="quarter" idx="11"/>
          </p:nvPr>
        </p:nvSpPr>
        <p:spPr>
          <a:xfrm>
            <a:off x="6479722" y="6356352"/>
            <a:ext cx="2661557" cy="365125"/>
          </a:xfrm>
        </p:spPr>
        <p:txBody>
          <a:bodyPr rtlCol="0"/>
          <a:lstStyle>
            <a:lvl1pPr>
              <a:defRPr sz="900"/>
            </a:lvl1pPr>
          </a:lstStyle>
          <a:p>
            <a:r>
              <a:rPr lang="zh-CN" altLang="en-US" smtClean="0"/>
              <a:t>吉林大学◆计算机科学与技术学院                                 共</a:t>
            </a:r>
            <a:r>
              <a:rPr lang="en-US" altLang="zh-CN" smtClean="0"/>
              <a:t>42</a:t>
            </a:r>
            <a:r>
              <a:rPr lang="zh-CN" altLang="en-US" smtClean="0"/>
              <a:t>页</a:t>
            </a:r>
            <a:endParaRPr lang="zh-CN" altLang="en-US" dirty="0"/>
          </a:p>
        </p:txBody>
      </p:sp>
      <p:sp>
        <p:nvSpPr>
          <p:cNvPr id="11" name="幻灯片编号占位符 8">
            <a:extLst>
              <a:ext uri="{FF2B5EF4-FFF2-40B4-BE49-F238E27FC236}">
                <a16:creationId xmlns:a16="http://schemas.microsoft.com/office/drawing/2014/main" xmlns="" id="{0F8222B4-B618-42C4-8BDB-D2E4DF2F22C3}"/>
              </a:ext>
            </a:extLst>
          </p:cNvPr>
          <p:cNvSpPr>
            <a:spLocks noGrp="1"/>
          </p:cNvSpPr>
          <p:nvPr>
            <p:ph type="sldNum" sz="quarter" idx="12"/>
          </p:nvPr>
        </p:nvSpPr>
        <p:spPr>
          <a:xfrm>
            <a:off x="9579429" y="6356352"/>
            <a:ext cx="1774371" cy="365125"/>
          </a:xfrm>
        </p:spPr>
        <p:txBody>
          <a:bodyPr rtlCol="0"/>
          <a:lstStyle>
            <a:lvl1pPr>
              <a:defRPr sz="900"/>
            </a:lvl1pPr>
          </a:lstStyle>
          <a:p>
            <a:pPr rtl="0"/>
            <a:fld id="{B5CEABB6-07DC-46E8-9B57-56EC44A396E5}" type="slidenum">
              <a:rPr lang="en-US" altLang="zh-CN" noProof="0" smtClean="0"/>
              <a:t>‹#›</a:t>
            </a:fld>
            <a:endParaRPr lang="zh-CN" altLang="en-US" noProof="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martArt">
    <p:bg>
      <p:bgRef idx="1001">
        <a:schemeClr val="bg1"/>
      </p:bgRef>
    </p:bg>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xmlns="" id="{D7EC8D66-5770-2C43-ACF5-C7608B3C883F}"/>
              </a:ext>
            </a:extLst>
          </p:cNvPr>
          <p:cNvSpPr>
            <a:spLocks noGrp="1"/>
          </p:cNvSpPr>
          <p:nvPr>
            <p:ph sz="quarter" idx="13" hasCustomPrompt="1"/>
          </p:nvPr>
        </p:nvSpPr>
        <p:spPr>
          <a:xfrm>
            <a:off x="325464" y="365127"/>
            <a:ext cx="11866536" cy="5469295"/>
          </a:xfrm>
        </p:spPr>
        <p:txBody>
          <a:bodyPr/>
          <a:lstStyle>
            <a:lvl1pPr marL="0" indent="0">
              <a:lnSpc>
                <a:spcPct val="100000"/>
              </a:lnSpc>
              <a:spcBef>
                <a:spcPts val="300"/>
              </a:spcBef>
              <a:buNone/>
              <a:defRPr>
                <a:latin typeface="Consolas" panose="020B0609020204030204" pitchFamily="49" charset="0"/>
                <a:cs typeface="Consolas" panose="020B0609020204030204" pitchFamily="49" charset="0"/>
              </a:defRPr>
            </a:lvl1pPr>
            <a:lvl2pPr marL="457189" indent="0">
              <a:buNone/>
              <a:defRPr>
                <a:latin typeface="Consolas" panose="020B0609020204030204" pitchFamily="49" charset="0"/>
                <a:cs typeface="Consolas" panose="020B0609020204030204" pitchFamily="49" charset="0"/>
              </a:defRPr>
            </a:lvl2pPr>
            <a:lvl3pPr marL="914377" indent="0">
              <a:buNone/>
              <a:defRPr>
                <a:latin typeface="Consolas" panose="020B0609020204030204" pitchFamily="49" charset="0"/>
                <a:cs typeface="Consolas" panose="020B0609020204030204" pitchFamily="49" charset="0"/>
              </a:defRPr>
            </a:lvl3pPr>
            <a:lvl4pPr marL="1371566" indent="0">
              <a:buNone/>
              <a:defRPr>
                <a:latin typeface="Consolas" panose="020B0609020204030204" pitchFamily="49" charset="0"/>
                <a:cs typeface="Consolas" panose="020B0609020204030204" pitchFamily="49" charset="0"/>
              </a:defRPr>
            </a:lvl4pPr>
            <a:lvl5pPr marL="1828755" indent="0">
              <a:buNone/>
              <a:defRPr>
                <a:latin typeface="Consolas" panose="020B0609020204030204" pitchFamily="49" charset="0"/>
                <a:cs typeface="Consolas" panose="020B0609020204030204" pitchFamily="49" charset="0"/>
              </a:defRPr>
            </a:lvl5pPr>
          </a:lstStyle>
          <a:p>
            <a:pPr lvl="0"/>
            <a:r>
              <a:rPr kumimoji="1" lang="en-US" altLang="zh-CN" dirty="0"/>
              <a:t>codes</a:t>
            </a:r>
            <a:endParaRPr kumimoji="1" lang="zh-CN" altLang="en-US" dirty="0"/>
          </a:p>
        </p:txBody>
      </p:sp>
      <p:sp>
        <p:nvSpPr>
          <p:cNvPr id="2" name="标题 1">
            <a:extLst>
              <a:ext uri="{FF2B5EF4-FFF2-40B4-BE49-F238E27FC236}">
                <a16:creationId xmlns:a16="http://schemas.microsoft.com/office/drawing/2014/main" xmlns="" id="{EE5C4E19-B78B-4E39-B661-7E6A2E6C5002}"/>
              </a:ext>
            </a:extLst>
          </p:cNvPr>
          <p:cNvSpPr>
            <a:spLocks noGrp="1"/>
          </p:cNvSpPr>
          <p:nvPr>
            <p:ph type="title" hasCustomPrompt="1"/>
          </p:nvPr>
        </p:nvSpPr>
        <p:spPr>
          <a:xfrm>
            <a:off x="10954073" y="365127"/>
            <a:ext cx="799453" cy="5469295"/>
          </a:xfrm>
        </p:spPr>
        <p:txBody>
          <a:bodyPr vert="eaVert" rtlCol="0">
            <a:normAutofit/>
          </a:bodyPr>
          <a:lstStyle>
            <a:lvl1pPr algn="ctr">
              <a:defRPr lang="en-US" sz="28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dirty="0"/>
              <a:t>单击以编辑模板标题样式</a:t>
            </a:r>
          </a:p>
        </p:txBody>
      </p:sp>
      <p:sp>
        <p:nvSpPr>
          <p:cNvPr id="3" name="日期占位符 2">
            <a:extLst>
              <a:ext uri="{FF2B5EF4-FFF2-40B4-BE49-F238E27FC236}">
                <a16:creationId xmlns:a16="http://schemas.microsoft.com/office/drawing/2014/main" xmlns="" id="{7E085D26-FA83-4414-959E-98936A772670}"/>
              </a:ext>
            </a:extLst>
          </p:cNvPr>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smtClean="0"/>
              <a:t>chexilong@jlu.edu.cn</a:t>
            </a:r>
            <a:endParaRPr lang="zh-CN" altLang="en-US" noProof="0"/>
          </a:p>
        </p:txBody>
      </p:sp>
      <p:sp>
        <p:nvSpPr>
          <p:cNvPr id="4" name="页脚占位符 3">
            <a:extLst>
              <a:ext uri="{FF2B5EF4-FFF2-40B4-BE49-F238E27FC236}">
                <a16:creationId xmlns:a16="http://schemas.microsoft.com/office/drawing/2014/main" xmlns="" id="{1FB52E93-DE4C-4341-8D83-F0230E38B1A1}"/>
              </a:ext>
            </a:extLst>
          </p:cNvPr>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smtClean="0"/>
              <a:t>吉林大学◆计算机科学与技术学院                                 共</a:t>
            </a:r>
            <a:r>
              <a:rPr lang="en-US" altLang="zh-CN" smtClean="0"/>
              <a:t>42</a:t>
            </a:r>
            <a:r>
              <a:rPr lang="zh-CN" altLang="en-US" smtClean="0"/>
              <a:t>页</a:t>
            </a:r>
            <a:endParaRPr lang="zh-CN" altLang="en-US" dirty="0"/>
          </a:p>
        </p:txBody>
      </p:sp>
      <p:cxnSp>
        <p:nvCxnSpPr>
          <p:cNvPr id="10" name="直接连接符​​(S) 9">
            <a:extLst>
              <a:ext uri="{FF2B5EF4-FFF2-40B4-BE49-F238E27FC236}">
                <a16:creationId xmlns:a16="http://schemas.microsoft.com/office/drawing/2014/main" xmlns=""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S) 11">
            <a:extLst>
              <a:ext uri="{FF2B5EF4-FFF2-40B4-BE49-F238E27FC236}">
                <a16:creationId xmlns:a16="http://schemas.microsoft.com/office/drawing/2014/main" xmlns="" id="{D8EEAAE1-3D04-41C3-B2D2-B3BEF34C3B27}"/>
              </a:ext>
            </a:extLst>
          </p:cNvPr>
          <p:cNvCxnSpPr>
            <a:cxnSpLocks/>
          </p:cNvCxnSpPr>
          <p:nvPr/>
        </p:nvCxnSpPr>
        <p:spPr>
          <a:xfrm flipH="1">
            <a:off x="0" y="0"/>
            <a:ext cx="704851"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灯片编号占位符 4">
            <a:extLst>
              <a:ext uri="{FF2B5EF4-FFF2-40B4-BE49-F238E27FC236}">
                <a16:creationId xmlns:a16="http://schemas.microsoft.com/office/drawing/2014/main" xmlns="" id="{AC467230-4A0F-4B18-8BA9-C3B2FDD59CB0}"/>
              </a:ext>
            </a:extLst>
          </p:cNvPr>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579718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议程​​">
    <p:bg>
      <p:bgPr>
        <a:solidFill>
          <a:schemeClr val="bg1"/>
        </a:solidFill>
        <a:effectLst/>
      </p:bgPr>
    </p:bg>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xmlns="" id="{D514C6BF-376E-43E8-881D-2E767426990A}"/>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8301" r="28341" b="23071"/>
          <a:stretch/>
        </p:blipFill>
        <p:spPr>
          <a:xfrm>
            <a:off x="5488817" y="0"/>
            <a:ext cx="6703185" cy="6858000"/>
          </a:xfrm>
          <a:prstGeom prst="rect">
            <a:avLst/>
          </a:prstGeom>
        </p:spPr>
      </p:pic>
      <p:sp>
        <p:nvSpPr>
          <p:cNvPr id="2" name="标题 1">
            <a:extLst>
              <a:ext uri="{FF2B5EF4-FFF2-40B4-BE49-F238E27FC236}">
                <a16:creationId xmlns:a16="http://schemas.microsoft.com/office/drawing/2014/main" xmlns="" id="{3F0A9B92-C2D0-466A-A680-A35832C452B3}"/>
              </a:ext>
            </a:extLst>
          </p:cNvPr>
          <p:cNvSpPr>
            <a:spLocks noGrp="1"/>
          </p:cNvSpPr>
          <p:nvPr>
            <p:ph type="title" hasCustomPrompt="1"/>
          </p:nvPr>
        </p:nvSpPr>
        <p:spPr>
          <a:xfrm>
            <a:off x="1333501" y="1020447"/>
            <a:ext cx="3171825" cy="1325563"/>
          </a:xfrm>
        </p:spPr>
        <p:txBody>
          <a:bodyPr rtlCol="0" anchor="b">
            <a:normAutofit/>
          </a:bodyPr>
          <a:lstStyle>
            <a:lvl1pPr>
              <a:defRPr sz="2800" spc="1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单击以编辑模板标题样式</a:t>
            </a:r>
          </a:p>
        </p:txBody>
      </p:sp>
      <p:sp>
        <p:nvSpPr>
          <p:cNvPr id="3" name="内容占位符 2">
            <a:extLst>
              <a:ext uri="{FF2B5EF4-FFF2-40B4-BE49-F238E27FC236}">
                <a16:creationId xmlns:a16="http://schemas.microsoft.com/office/drawing/2014/main" xmlns="" id="{2DA41CE6-5A88-4C5C-B2A4-6A5D2153B16F}"/>
              </a:ext>
            </a:extLst>
          </p:cNvPr>
          <p:cNvSpPr>
            <a:spLocks noGrp="1"/>
          </p:cNvSpPr>
          <p:nvPr>
            <p:ph idx="1"/>
          </p:nvPr>
        </p:nvSpPr>
        <p:spPr>
          <a:xfrm>
            <a:off x="1333501" y="2924177"/>
            <a:ext cx="3171825" cy="2519363"/>
          </a:xfrm>
        </p:spPr>
        <p:txBody>
          <a:bodyPr rtlCol="0">
            <a:normAutofit/>
          </a:bodyPr>
          <a:lstStyle>
            <a:lvl1pPr marL="0"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377"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566"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754"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a:extLst>
              <a:ext uri="{FF2B5EF4-FFF2-40B4-BE49-F238E27FC236}">
                <a16:creationId xmlns:a16="http://schemas.microsoft.com/office/drawing/2014/main" xmlns="" id="{A39F5093-3C53-4152-B8FE-0522E0795269}"/>
              </a:ext>
            </a:extLst>
          </p:cNvPr>
          <p:cNvSpPr>
            <a:spLocks noGrp="1"/>
          </p:cNvSpPr>
          <p:nvPr>
            <p:ph type="dt" sz="half" idx="10"/>
          </p:nvPr>
        </p:nvSpPr>
        <p:spPr>
          <a:xfrm>
            <a:off x="1333500" y="6356352"/>
            <a:ext cx="985157"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smtClean="0"/>
              <a:t>chexilong@jlu.edu.cn</a:t>
            </a:r>
            <a:endParaRPr lang="zh-CN" altLang="en-US" noProof="0"/>
          </a:p>
        </p:txBody>
      </p:sp>
      <p:sp>
        <p:nvSpPr>
          <p:cNvPr id="5" name="页脚占位符 4">
            <a:extLst>
              <a:ext uri="{FF2B5EF4-FFF2-40B4-BE49-F238E27FC236}">
                <a16:creationId xmlns:a16="http://schemas.microsoft.com/office/drawing/2014/main" xmlns="" id="{7727F11D-8AF8-44D6-A48B-D8C7779B8B08}"/>
              </a:ext>
            </a:extLst>
          </p:cNvPr>
          <p:cNvSpPr>
            <a:spLocks noGrp="1"/>
          </p:cNvSpPr>
          <p:nvPr>
            <p:ph type="ftr" sz="quarter" idx="11"/>
          </p:nvPr>
        </p:nvSpPr>
        <p:spPr>
          <a:xfrm>
            <a:off x="2669885" y="6356351"/>
            <a:ext cx="2482843"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smtClean="0"/>
              <a:t>吉林大学◆计算机科学与技术学院                                 共</a:t>
            </a:r>
            <a:r>
              <a:rPr lang="en-US" altLang="zh-CN" smtClean="0"/>
              <a:t>42</a:t>
            </a:r>
            <a:r>
              <a:rPr lang="zh-CN" altLang="en-US" smtClean="0"/>
              <a:t>页</a:t>
            </a:r>
            <a:endParaRPr lang="zh-CN" altLang="en-US" dirty="0"/>
          </a:p>
        </p:txBody>
      </p:sp>
      <p:sp>
        <p:nvSpPr>
          <p:cNvPr id="6" name="幻灯片编号占位符 5">
            <a:extLst>
              <a:ext uri="{FF2B5EF4-FFF2-40B4-BE49-F238E27FC236}">
                <a16:creationId xmlns:a16="http://schemas.microsoft.com/office/drawing/2014/main" xmlns="" id="{658C0879-6B0F-4AF6-A997-EC61DA8964AE}"/>
              </a:ext>
            </a:extLst>
          </p:cNvPr>
          <p:cNvSpPr>
            <a:spLocks noGrp="1"/>
          </p:cNvSpPr>
          <p:nvPr>
            <p:ph type="sldNum" sz="quarter" idx="12"/>
          </p:nvPr>
        </p:nvSpPr>
        <p:spPr>
          <a:xfrm>
            <a:off x="5536305" y="6356352"/>
            <a:ext cx="987552"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2631270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日程表">
    <p:spTree>
      <p:nvGrpSpPr>
        <p:cNvPr id="1" name=""/>
        <p:cNvGrpSpPr/>
        <p:nvPr/>
      </p:nvGrpSpPr>
      <p:grpSpPr>
        <a:xfrm>
          <a:off x="0" y="0"/>
          <a:ext cx="0" cy="0"/>
          <a:chOff x="0" y="0"/>
          <a:chExt cx="0" cy="0"/>
        </a:xfrm>
      </p:grpSpPr>
      <p:sp>
        <p:nvSpPr>
          <p:cNvPr id="12" name="图形 10">
            <a:extLst>
              <a:ext uri="{FF2B5EF4-FFF2-40B4-BE49-F238E27FC236}">
                <a16:creationId xmlns:a16="http://schemas.microsoft.com/office/drawing/2014/main" xmlns="" id="{9D2AF524-D4B4-4A3A-9CE4-EDAFE1D5A37B}"/>
              </a:ext>
              <a:ext uri="{C183D7F6-B498-43B3-948B-1728B52AA6E4}">
                <adec:decorative xmlns:adec="http://schemas.microsoft.com/office/drawing/2017/decorative" xmlns="" val="1"/>
              </a:ext>
            </a:extLst>
          </p:cNvPr>
          <p:cNvSpPr/>
          <p:nvPr/>
        </p:nvSpPr>
        <p:spPr>
          <a:xfrm>
            <a:off x="2113885"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pPr rtl="0"/>
            <a:endParaRPr lang="zh-CN" altLang="en-US" sz="180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xmlns="" id="{6E3987A5-99A6-4B33-BAAF-53159635382E}"/>
              </a:ext>
            </a:extLst>
          </p:cNvPr>
          <p:cNvSpPr>
            <a:spLocks noGrp="1"/>
          </p:cNvSpPr>
          <p:nvPr>
            <p:ph type="title" hasCustomPrompt="1"/>
          </p:nvPr>
        </p:nvSpPr>
        <p:spPr>
          <a:xfrm>
            <a:off x="838201" y="5509419"/>
            <a:ext cx="4082143" cy="585788"/>
          </a:xfrm>
        </p:spPr>
        <p:txBody>
          <a:bodyPr rtlCol="0">
            <a:normAutofit/>
          </a:bodyPr>
          <a:lstStyle>
            <a:lvl1pPr>
              <a:defRPr lang="en-US" sz="2800" kern="1200" cap="all"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单击此处编辑标题</a:t>
            </a:r>
          </a:p>
        </p:txBody>
      </p:sp>
      <p:sp>
        <p:nvSpPr>
          <p:cNvPr id="16" name="文本占位符 15">
            <a:extLst>
              <a:ext uri="{FF2B5EF4-FFF2-40B4-BE49-F238E27FC236}">
                <a16:creationId xmlns:a16="http://schemas.microsoft.com/office/drawing/2014/main" xmlns="" id="{3BABF6CA-407C-4BF0-8234-1321A676E756}"/>
              </a:ext>
            </a:extLst>
          </p:cNvPr>
          <p:cNvSpPr>
            <a:spLocks noGrp="1"/>
          </p:cNvSpPr>
          <p:nvPr>
            <p:ph type="body" sz="quarter" idx="13" hasCustomPrompt="1"/>
          </p:nvPr>
        </p:nvSpPr>
        <p:spPr>
          <a:xfrm>
            <a:off x="148319" y="1481138"/>
            <a:ext cx="2141764" cy="514350"/>
          </a:xfrm>
        </p:spPr>
        <p:txBody>
          <a:bodyPr rtlCol="0" anchor="ctr">
            <a:noAutofit/>
          </a:bodyPr>
          <a:lstStyle>
            <a:lvl1pPr marL="0" indent="0" algn="r">
              <a:buNone/>
              <a:defRPr sz="1600" cap="all" spc="1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单击以编辑母版文本样式</a:t>
            </a:r>
          </a:p>
        </p:txBody>
      </p:sp>
      <p:sp>
        <p:nvSpPr>
          <p:cNvPr id="17" name="文本占位符 15">
            <a:extLst>
              <a:ext uri="{FF2B5EF4-FFF2-40B4-BE49-F238E27FC236}">
                <a16:creationId xmlns:a16="http://schemas.microsoft.com/office/drawing/2014/main" xmlns="" id="{76D8129B-5B68-421C-968C-3663C86EFC7C}"/>
              </a:ext>
            </a:extLst>
          </p:cNvPr>
          <p:cNvSpPr>
            <a:spLocks noGrp="1"/>
          </p:cNvSpPr>
          <p:nvPr>
            <p:ph type="body" sz="quarter" idx="14" hasCustomPrompt="1"/>
          </p:nvPr>
        </p:nvSpPr>
        <p:spPr>
          <a:xfrm>
            <a:off x="714375" y="2557463"/>
            <a:ext cx="2141764" cy="514350"/>
          </a:xfrm>
        </p:spPr>
        <p:txBody>
          <a:bodyPr rtlCol="0" anchor="ctr">
            <a:noAutofit/>
          </a:bodyPr>
          <a:lstStyle>
            <a:lvl1pPr marL="0" indent="0" algn="r">
              <a:buNone/>
              <a:defRPr sz="1600" cap="all" spc="1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单击以编辑母版文本样式</a:t>
            </a:r>
          </a:p>
        </p:txBody>
      </p:sp>
      <p:sp>
        <p:nvSpPr>
          <p:cNvPr id="18" name="文本占位符 15">
            <a:extLst>
              <a:ext uri="{FF2B5EF4-FFF2-40B4-BE49-F238E27FC236}">
                <a16:creationId xmlns:a16="http://schemas.microsoft.com/office/drawing/2014/main" xmlns="" id="{6C741DCA-8EBD-44F5-9D38-E938A628ADCD}"/>
              </a:ext>
            </a:extLst>
          </p:cNvPr>
          <p:cNvSpPr>
            <a:spLocks noGrp="1"/>
          </p:cNvSpPr>
          <p:nvPr>
            <p:ph type="body" sz="quarter" idx="15" hasCustomPrompt="1"/>
          </p:nvPr>
        </p:nvSpPr>
        <p:spPr>
          <a:xfrm>
            <a:off x="1320801" y="3633788"/>
            <a:ext cx="2141764" cy="514350"/>
          </a:xfrm>
        </p:spPr>
        <p:txBody>
          <a:bodyPr rtlCol="0" anchor="ctr">
            <a:noAutofit/>
          </a:bodyPr>
          <a:lstStyle>
            <a:lvl1pPr marL="0" indent="0" algn="r">
              <a:buNone/>
              <a:defRPr sz="1600" cap="all" spc="1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单击以编辑母版文本样式</a:t>
            </a:r>
          </a:p>
        </p:txBody>
      </p:sp>
      <p:sp>
        <p:nvSpPr>
          <p:cNvPr id="19" name="文本占位符 15">
            <a:extLst>
              <a:ext uri="{FF2B5EF4-FFF2-40B4-BE49-F238E27FC236}">
                <a16:creationId xmlns:a16="http://schemas.microsoft.com/office/drawing/2014/main" xmlns="" id="{5C43C6B1-A1BD-4A90-8B4B-F361C1BEDD26}"/>
              </a:ext>
            </a:extLst>
          </p:cNvPr>
          <p:cNvSpPr>
            <a:spLocks noGrp="1"/>
          </p:cNvSpPr>
          <p:nvPr>
            <p:ph type="body" sz="quarter" idx="16" hasCustomPrompt="1"/>
          </p:nvPr>
        </p:nvSpPr>
        <p:spPr>
          <a:xfrm>
            <a:off x="1905001" y="4710114"/>
            <a:ext cx="2141764" cy="514350"/>
          </a:xfrm>
        </p:spPr>
        <p:txBody>
          <a:bodyPr rtlCol="0" anchor="ctr">
            <a:noAutofit/>
          </a:bodyPr>
          <a:lstStyle>
            <a:lvl1pPr marL="0" indent="0" algn="r">
              <a:buNone/>
              <a:defRPr sz="1600" cap="all" spc="1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单击以编辑母版文本样式</a:t>
            </a:r>
          </a:p>
        </p:txBody>
      </p:sp>
      <p:sp>
        <p:nvSpPr>
          <p:cNvPr id="34" name="文本占位符 15">
            <a:extLst>
              <a:ext uri="{FF2B5EF4-FFF2-40B4-BE49-F238E27FC236}">
                <a16:creationId xmlns:a16="http://schemas.microsoft.com/office/drawing/2014/main" xmlns="" id="{0C66E1BD-33F0-4B94-BF94-CD4698F85C3D}"/>
              </a:ext>
            </a:extLst>
          </p:cNvPr>
          <p:cNvSpPr>
            <a:spLocks noGrp="1"/>
          </p:cNvSpPr>
          <p:nvPr>
            <p:ph type="body" sz="quarter" idx="17" hasCustomPrompt="1"/>
          </p:nvPr>
        </p:nvSpPr>
        <p:spPr>
          <a:xfrm>
            <a:off x="4401537" y="1594478"/>
            <a:ext cx="5539095" cy="1010842"/>
          </a:xfrm>
        </p:spPr>
        <p:txBody>
          <a:bodyPr rtlCol="0" anchor="t">
            <a:normAutofit/>
          </a:bodyPr>
          <a:lstStyle>
            <a:lvl1pPr marL="0" indent="0" algn="l">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单击编辑主文本样式</a:t>
            </a:r>
          </a:p>
        </p:txBody>
      </p:sp>
      <p:sp>
        <p:nvSpPr>
          <p:cNvPr id="35" name="文本占位符 15">
            <a:extLst>
              <a:ext uri="{FF2B5EF4-FFF2-40B4-BE49-F238E27FC236}">
                <a16:creationId xmlns:a16="http://schemas.microsoft.com/office/drawing/2014/main" xmlns="" id="{2D4661B1-6559-407A-9AEC-A46A0570AE8F}"/>
              </a:ext>
            </a:extLst>
          </p:cNvPr>
          <p:cNvSpPr>
            <a:spLocks noGrp="1"/>
          </p:cNvSpPr>
          <p:nvPr>
            <p:ph type="body" sz="quarter" idx="18" hasCustomPrompt="1"/>
          </p:nvPr>
        </p:nvSpPr>
        <p:spPr>
          <a:xfrm>
            <a:off x="4986030" y="2682564"/>
            <a:ext cx="5539095" cy="1010842"/>
          </a:xfrm>
        </p:spPr>
        <p:txBody>
          <a:bodyPr rtlCol="0" anchor="t">
            <a:normAutofit/>
          </a:bodyPr>
          <a:lstStyle>
            <a:lvl1pPr marL="0" indent="0" algn="l">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单击编辑主文本样式</a:t>
            </a:r>
          </a:p>
        </p:txBody>
      </p:sp>
      <p:sp>
        <p:nvSpPr>
          <p:cNvPr id="36" name="文本占位符 15">
            <a:extLst>
              <a:ext uri="{FF2B5EF4-FFF2-40B4-BE49-F238E27FC236}">
                <a16:creationId xmlns:a16="http://schemas.microsoft.com/office/drawing/2014/main" xmlns="" id="{DCC983F7-6A25-42C0-811C-EA32138C5B80}"/>
              </a:ext>
            </a:extLst>
          </p:cNvPr>
          <p:cNvSpPr>
            <a:spLocks noGrp="1"/>
          </p:cNvSpPr>
          <p:nvPr>
            <p:ph type="body" sz="quarter" idx="19" hasCustomPrompt="1"/>
          </p:nvPr>
        </p:nvSpPr>
        <p:spPr>
          <a:xfrm>
            <a:off x="5576938" y="3755394"/>
            <a:ext cx="5539095" cy="1010842"/>
          </a:xfrm>
        </p:spPr>
        <p:txBody>
          <a:bodyPr rtlCol="0" anchor="t">
            <a:normAutofit/>
          </a:bodyPr>
          <a:lstStyle>
            <a:lvl1pPr marL="0" indent="0" algn="l">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单击编辑主文本样式</a:t>
            </a:r>
          </a:p>
        </p:txBody>
      </p:sp>
      <p:sp>
        <p:nvSpPr>
          <p:cNvPr id="37" name="文本占位符 15">
            <a:extLst>
              <a:ext uri="{FF2B5EF4-FFF2-40B4-BE49-F238E27FC236}">
                <a16:creationId xmlns:a16="http://schemas.microsoft.com/office/drawing/2014/main" xmlns="" id="{E83DA0EB-27DD-416A-8DA5-4AFDC8587E5C}"/>
              </a:ext>
            </a:extLst>
          </p:cNvPr>
          <p:cNvSpPr>
            <a:spLocks noGrp="1"/>
          </p:cNvSpPr>
          <p:nvPr>
            <p:ph type="body" sz="quarter" idx="20" hasCustomPrompt="1"/>
          </p:nvPr>
        </p:nvSpPr>
        <p:spPr>
          <a:xfrm>
            <a:off x="6175281" y="4824430"/>
            <a:ext cx="5539095" cy="1010842"/>
          </a:xfrm>
        </p:spPr>
        <p:txBody>
          <a:bodyPr rtlCol="0" anchor="t">
            <a:normAutofit/>
          </a:bodyPr>
          <a:lstStyle>
            <a:lvl1pPr marL="0" indent="0" algn="l">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单击编辑主文本样式</a:t>
            </a:r>
          </a:p>
        </p:txBody>
      </p:sp>
      <p:cxnSp>
        <p:nvCxnSpPr>
          <p:cNvPr id="3" name="直接连接符​​(S) 2">
            <a:extLst>
              <a:ext uri="{FF2B5EF4-FFF2-40B4-BE49-F238E27FC236}">
                <a16:creationId xmlns:a16="http://schemas.microsoft.com/office/drawing/2014/main" xmlns="" id="{D3795F91-C721-4363-956D-756673AE7957}"/>
              </a:ext>
              <a:ext uri="{C183D7F6-B498-43B3-948B-1728B52AA6E4}">
                <adec:decorative xmlns:adec="http://schemas.microsoft.com/office/drawing/2017/decorative" xmlns="" val="1"/>
              </a:ext>
            </a:extLst>
          </p:cNvPr>
          <p:cNvCxnSpPr>
            <a:cxnSpLocks/>
          </p:cNvCxnSpPr>
          <p:nvPr/>
        </p:nvCxnSpPr>
        <p:spPr>
          <a:xfrm>
            <a:off x="4353516"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直接连接符​​(S) 3">
            <a:extLst>
              <a:ext uri="{FF2B5EF4-FFF2-40B4-BE49-F238E27FC236}">
                <a16:creationId xmlns:a16="http://schemas.microsoft.com/office/drawing/2014/main" xmlns="" id="{8AC14461-E27D-413D-B31A-47B74646AF25}"/>
              </a:ext>
              <a:ext uri="{C183D7F6-B498-43B3-948B-1728B52AA6E4}">
                <adec:decorative xmlns:adec="http://schemas.microsoft.com/office/drawing/2017/decorative" xmlns=""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直接连接符​​(S) 7">
            <a:extLst>
              <a:ext uri="{FF2B5EF4-FFF2-40B4-BE49-F238E27FC236}">
                <a16:creationId xmlns:a16="http://schemas.microsoft.com/office/drawing/2014/main" xmlns="" id="{4D6AEA4C-7710-4829-BA87-8DD77F15932C}"/>
              </a:ext>
              <a:ext uri="{C183D7F6-B498-43B3-948B-1728B52AA6E4}">
                <adec:decorative xmlns:adec="http://schemas.microsoft.com/office/drawing/2017/decorative" xmlns=""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直接连接符​​(S) 8">
            <a:extLst>
              <a:ext uri="{FF2B5EF4-FFF2-40B4-BE49-F238E27FC236}">
                <a16:creationId xmlns:a16="http://schemas.microsoft.com/office/drawing/2014/main" xmlns="" id="{E9BD473E-6203-491C-87AC-54AC0AB23333}"/>
              </a:ext>
              <a:ext uri="{C183D7F6-B498-43B3-948B-1728B52AA6E4}">
                <adec:decorative xmlns:adec="http://schemas.microsoft.com/office/drawing/2017/decorative" xmlns="" val="1"/>
              </a:ext>
            </a:extLst>
          </p:cNvPr>
          <p:cNvCxnSpPr>
            <a:cxnSpLocks/>
          </p:cNvCxnSpPr>
          <p:nvPr/>
        </p:nvCxnSpPr>
        <p:spPr>
          <a:xfrm>
            <a:off x="2586264"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日期占位符 4">
            <a:extLst>
              <a:ext uri="{FF2B5EF4-FFF2-40B4-BE49-F238E27FC236}">
                <a16:creationId xmlns:a16="http://schemas.microsoft.com/office/drawing/2014/main" xmlns="" id="{874DC36F-5D3E-439D-80B5-32633FC34434}"/>
              </a:ext>
            </a:extLst>
          </p:cNvPr>
          <p:cNvSpPr>
            <a:spLocks noGrp="1"/>
          </p:cNvSpPr>
          <p:nvPr>
            <p:ph type="dt" sz="half" idx="10"/>
          </p:nvPr>
        </p:nvSpPr>
        <p:spPr/>
        <p:txBody>
          <a:bodyPr rtlCol="0"/>
          <a:lstStyle>
            <a:lvl1pPr>
              <a:defRPr sz="900">
                <a:solidFill>
                  <a:srgbClr val="898989"/>
                </a:solidFill>
                <a:latin typeface="Microsoft YaHei UI" panose="020B0503020204020204" pitchFamily="34" charset="-122"/>
                <a:ea typeface="Microsoft YaHei UI" panose="020B0503020204020204" pitchFamily="34" charset="-122"/>
              </a:defRPr>
            </a:lvl1pPr>
          </a:lstStyle>
          <a:p>
            <a:r>
              <a:rPr lang="en-US" altLang="zh-CN" noProof="0" smtClean="0"/>
              <a:t>chexilong@jlu.edu.cn</a:t>
            </a:r>
            <a:endParaRPr lang="zh-CN" altLang="en-US" noProof="0"/>
          </a:p>
        </p:txBody>
      </p:sp>
      <p:sp>
        <p:nvSpPr>
          <p:cNvPr id="6" name="页脚占位符 5">
            <a:extLst>
              <a:ext uri="{FF2B5EF4-FFF2-40B4-BE49-F238E27FC236}">
                <a16:creationId xmlns:a16="http://schemas.microsoft.com/office/drawing/2014/main" xmlns="" id="{6C710A8A-CEC9-4787-A745-C28DD965F7DD}"/>
              </a:ext>
            </a:extLst>
          </p:cNvPr>
          <p:cNvSpPr>
            <a:spLocks noGrp="1"/>
          </p:cNvSpPr>
          <p:nvPr>
            <p:ph type="ftr" sz="quarter" idx="11"/>
          </p:nvPr>
        </p:nvSpPr>
        <p:spPr>
          <a:xfrm>
            <a:off x="6155823" y="6356352"/>
            <a:ext cx="1808712" cy="365125"/>
          </a:xfrm>
        </p:spPr>
        <p:txBody>
          <a:bodyPr rtlCol="0"/>
          <a:lstStyle>
            <a:lvl1pPr algn="l">
              <a:defRPr sz="900">
                <a:latin typeface="Microsoft YaHei UI" panose="020B0503020204020204" pitchFamily="34" charset="-122"/>
                <a:ea typeface="Microsoft YaHei UI" panose="020B0503020204020204" pitchFamily="34" charset="-122"/>
              </a:defRPr>
            </a:lvl1pPr>
          </a:lstStyle>
          <a:p>
            <a:r>
              <a:rPr lang="zh-CN" altLang="en-US" smtClean="0"/>
              <a:t>吉林大学◆计算机科学与技术学院                                 共</a:t>
            </a:r>
            <a:r>
              <a:rPr lang="en-US" altLang="zh-CN" smtClean="0"/>
              <a:t>42</a:t>
            </a:r>
            <a:r>
              <a:rPr lang="zh-CN" altLang="en-US" smtClean="0"/>
              <a:t>页</a:t>
            </a:r>
            <a:endParaRPr lang="zh-CN" altLang="en-US" dirty="0"/>
          </a:p>
        </p:txBody>
      </p:sp>
      <p:sp>
        <p:nvSpPr>
          <p:cNvPr id="7" name="灯片编号占位符 6">
            <a:extLst>
              <a:ext uri="{FF2B5EF4-FFF2-40B4-BE49-F238E27FC236}">
                <a16:creationId xmlns:a16="http://schemas.microsoft.com/office/drawing/2014/main" xmlns="" id="{4162BD04-8F01-472A-9456-4702A2218BB5}"/>
              </a:ext>
            </a:extLst>
          </p:cNvPr>
          <p:cNvSpPr>
            <a:spLocks noGrp="1"/>
          </p:cNvSpPr>
          <p:nvPr>
            <p:ph type="sldNum" sz="quarter" idx="12"/>
          </p:nvPr>
        </p:nvSpPr>
        <p:spPr>
          <a:xfrm>
            <a:off x="10810875" y="6356352"/>
            <a:ext cx="542925"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3052812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 3 列">
    <p:bg>
      <p:bgPr>
        <a:solidFill>
          <a:schemeClr val="accent2"/>
        </a:solidFill>
        <a:effectLst/>
      </p:bgPr>
    </p:bg>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xmlns="" id="{42ACEF30-0520-40B3-A1F1-F3D2530563D6}"/>
              </a:ext>
            </a:extLst>
          </p:cNvPr>
          <p:cNvSpPr>
            <a:spLocks noGrp="1"/>
          </p:cNvSpPr>
          <p:nvPr>
            <p:ph type="title" hasCustomPrompt="1"/>
          </p:nvPr>
        </p:nvSpPr>
        <p:spPr>
          <a:xfrm>
            <a:off x="1885156" y="892179"/>
            <a:ext cx="8421688" cy="1325563"/>
          </a:xfrm>
        </p:spPr>
        <p:txBody>
          <a:bodyPr rtlCol="0">
            <a:normAutofit/>
          </a:bodyPr>
          <a:lstStyle>
            <a:lvl1pPr algn="ctr">
              <a:defRPr lang="en-US" sz="28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15" name="文本占位符 15">
            <a:extLst>
              <a:ext uri="{FF2B5EF4-FFF2-40B4-BE49-F238E27FC236}">
                <a16:creationId xmlns:a16="http://schemas.microsoft.com/office/drawing/2014/main" xmlns="" id="{A1FB681F-A94D-4BF8-8290-0811E98D49D4}"/>
              </a:ext>
            </a:extLst>
          </p:cNvPr>
          <p:cNvSpPr>
            <a:spLocks noGrp="1"/>
          </p:cNvSpPr>
          <p:nvPr>
            <p:ph type="body" sz="quarter" idx="13" hasCustomPrompt="1"/>
          </p:nvPr>
        </p:nvSpPr>
        <p:spPr>
          <a:xfrm>
            <a:off x="1485901" y="2563125"/>
            <a:ext cx="4031945" cy="365125"/>
          </a:xfrm>
        </p:spPr>
        <p:txBody>
          <a:bodyPr rtlCol="0">
            <a:normAutofit/>
          </a:bodyPr>
          <a:lstStyle>
            <a:lvl1pPr marL="0" indent="0" algn="ctr">
              <a:buNone/>
              <a:defRPr lang="en-US" sz="20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17" name="文本占位符 18">
            <a:extLst>
              <a:ext uri="{FF2B5EF4-FFF2-40B4-BE49-F238E27FC236}">
                <a16:creationId xmlns:a16="http://schemas.microsoft.com/office/drawing/2014/main" xmlns="" id="{61E8C129-EF62-46A8-97F3-3CB5D014FBDD}"/>
              </a:ext>
            </a:extLst>
          </p:cNvPr>
          <p:cNvSpPr>
            <a:spLocks noGrp="1"/>
          </p:cNvSpPr>
          <p:nvPr>
            <p:ph type="body" sz="quarter" idx="15" hasCustomPrompt="1"/>
          </p:nvPr>
        </p:nvSpPr>
        <p:spPr>
          <a:xfrm>
            <a:off x="1485665" y="3070348"/>
            <a:ext cx="4031031"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31" name="文本占位符 15">
            <a:extLst>
              <a:ext uri="{FF2B5EF4-FFF2-40B4-BE49-F238E27FC236}">
                <a16:creationId xmlns:a16="http://schemas.microsoft.com/office/drawing/2014/main" xmlns="" id="{87DD41A9-B6B3-48D9-A3A6-831B39C9158C}"/>
              </a:ext>
            </a:extLst>
          </p:cNvPr>
          <p:cNvSpPr>
            <a:spLocks noGrp="1"/>
          </p:cNvSpPr>
          <p:nvPr>
            <p:ph type="body" sz="quarter" idx="16" hasCustomPrompt="1"/>
          </p:nvPr>
        </p:nvSpPr>
        <p:spPr>
          <a:xfrm>
            <a:off x="6673005" y="2563125"/>
            <a:ext cx="4031945" cy="365125"/>
          </a:xfrm>
        </p:spPr>
        <p:txBody>
          <a:bodyPr rtlCol="0">
            <a:normAutofit/>
          </a:bodyPr>
          <a:lstStyle>
            <a:lvl1pPr marL="0" indent="0" algn="ctr">
              <a:buNone/>
              <a:defRPr lang="en-US" sz="20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marL="0" lvl="0" indent="0" algn="l" defTabSz="914377" rtl="0" eaLnBrk="1" latinLnBrk="0" hangingPunct="1">
              <a:lnSpc>
                <a:spcPct val="90000"/>
              </a:lnSpc>
              <a:spcBef>
                <a:spcPts val="1000"/>
              </a:spcBef>
              <a:buFont typeface="Arial" panose="020B0604020202020204" pitchFamily="34" charset="0"/>
              <a:buNone/>
            </a:pPr>
            <a:r>
              <a:rPr lang="zh-CN" altLang="en-US" noProof="0"/>
              <a:t>单击此处添加副标题</a:t>
            </a:r>
          </a:p>
        </p:txBody>
      </p:sp>
      <p:sp>
        <p:nvSpPr>
          <p:cNvPr id="32" name="文本占位符 18">
            <a:extLst>
              <a:ext uri="{FF2B5EF4-FFF2-40B4-BE49-F238E27FC236}">
                <a16:creationId xmlns:a16="http://schemas.microsoft.com/office/drawing/2014/main" xmlns="" id="{FB791E68-EDF5-4CC2-8774-A27AEF1D25E6}"/>
              </a:ext>
            </a:extLst>
          </p:cNvPr>
          <p:cNvSpPr>
            <a:spLocks noGrp="1"/>
          </p:cNvSpPr>
          <p:nvPr>
            <p:ph type="body" sz="quarter" idx="17" hasCustomPrompt="1"/>
          </p:nvPr>
        </p:nvSpPr>
        <p:spPr>
          <a:xfrm>
            <a:off x="6673143" y="3070348"/>
            <a:ext cx="4031031"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33" name="文本占位符 15">
            <a:extLst>
              <a:ext uri="{FF2B5EF4-FFF2-40B4-BE49-F238E27FC236}">
                <a16:creationId xmlns:a16="http://schemas.microsoft.com/office/drawing/2014/main" xmlns="" id="{AA224F82-7E0C-4EBF-97D3-132481DBCDA9}"/>
              </a:ext>
            </a:extLst>
          </p:cNvPr>
          <p:cNvSpPr>
            <a:spLocks noGrp="1"/>
          </p:cNvSpPr>
          <p:nvPr>
            <p:ph type="body" sz="quarter" idx="18" hasCustomPrompt="1"/>
          </p:nvPr>
        </p:nvSpPr>
        <p:spPr>
          <a:xfrm>
            <a:off x="1485901" y="4319433"/>
            <a:ext cx="4031945" cy="365125"/>
          </a:xfrm>
        </p:spPr>
        <p:txBody>
          <a:bodyPr rtlCol="0">
            <a:normAutofit/>
          </a:bodyPr>
          <a:lstStyle>
            <a:lvl1pPr marL="0" indent="0" algn="ctr">
              <a:buNone/>
              <a:defRPr lang="en-US" sz="20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marL="0" lvl="0" indent="0" algn="l" defTabSz="914377" rtl="0" eaLnBrk="1" latinLnBrk="0" hangingPunct="1">
              <a:lnSpc>
                <a:spcPct val="90000"/>
              </a:lnSpc>
              <a:spcBef>
                <a:spcPts val="1000"/>
              </a:spcBef>
              <a:buFont typeface="Arial" panose="020B0604020202020204" pitchFamily="34" charset="0"/>
              <a:buNone/>
            </a:pPr>
            <a:r>
              <a:rPr lang="zh-CN" altLang="en-US" noProof="0"/>
              <a:t>单击此处添加副标题</a:t>
            </a:r>
          </a:p>
        </p:txBody>
      </p:sp>
      <p:sp>
        <p:nvSpPr>
          <p:cNvPr id="34" name="文本占位符 18">
            <a:extLst>
              <a:ext uri="{FF2B5EF4-FFF2-40B4-BE49-F238E27FC236}">
                <a16:creationId xmlns:a16="http://schemas.microsoft.com/office/drawing/2014/main" xmlns="" id="{699D24C6-4AFB-4222-8E0C-4D11CD9C0FF7}"/>
              </a:ext>
            </a:extLst>
          </p:cNvPr>
          <p:cNvSpPr>
            <a:spLocks noGrp="1"/>
          </p:cNvSpPr>
          <p:nvPr>
            <p:ph type="body" sz="quarter" idx="19" hasCustomPrompt="1"/>
          </p:nvPr>
        </p:nvSpPr>
        <p:spPr>
          <a:xfrm>
            <a:off x="1486413" y="4826656"/>
            <a:ext cx="4031031"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12" name="文本占位符 15">
            <a:extLst>
              <a:ext uri="{FF2B5EF4-FFF2-40B4-BE49-F238E27FC236}">
                <a16:creationId xmlns:a16="http://schemas.microsoft.com/office/drawing/2014/main" xmlns="" id="{3B05E19C-DF33-4515-AC52-F95850810EC1}"/>
              </a:ext>
            </a:extLst>
          </p:cNvPr>
          <p:cNvSpPr>
            <a:spLocks noGrp="1"/>
          </p:cNvSpPr>
          <p:nvPr>
            <p:ph type="body" sz="quarter" idx="23" hasCustomPrompt="1"/>
          </p:nvPr>
        </p:nvSpPr>
        <p:spPr>
          <a:xfrm>
            <a:off x="6672632" y="4319433"/>
            <a:ext cx="4031945" cy="365125"/>
          </a:xfrm>
        </p:spPr>
        <p:txBody>
          <a:bodyPr rtlCol="0">
            <a:normAutofit/>
          </a:bodyPr>
          <a:lstStyle>
            <a:lvl1pPr marL="0" indent="0" algn="ctr">
              <a:buNone/>
              <a:defRPr lang="en-US" sz="20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marL="0" lvl="0" indent="0" algn="l" defTabSz="914377" rtl="0" eaLnBrk="1" latinLnBrk="0" hangingPunct="1">
              <a:lnSpc>
                <a:spcPct val="90000"/>
              </a:lnSpc>
              <a:spcBef>
                <a:spcPts val="1000"/>
              </a:spcBef>
              <a:buFont typeface="Arial" panose="020B0604020202020204" pitchFamily="34" charset="0"/>
              <a:buNone/>
            </a:pPr>
            <a:r>
              <a:rPr lang="zh-CN" altLang="en-US" noProof="0"/>
              <a:t>单击此处添加副标题</a:t>
            </a:r>
          </a:p>
        </p:txBody>
      </p:sp>
      <p:sp>
        <p:nvSpPr>
          <p:cNvPr id="13" name="文本占位符 18">
            <a:extLst>
              <a:ext uri="{FF2B5EF4-FFF2-40B4-BE49-F238E27FC236}">
                <a16:creationId xmlns:a16="http://schemas.microsoft.com/office/drawing/2014/main" xmlns="" id="{C0EBC62D-442C-45D3-B66B-C6578FBB3370}"/>
              </a:ext>
            </a:extLst>
          </p:cNvPr>
          <p:cNvSpPr>
            <a:spLocks noGrp="1"/>
          </p:cNvSpPr>
          <p:nvPr>
            <p:ph type="body" sz="quarter" idx="24" hasCustomPrompt="1"/>
          </p:nvPr>
        </p:nvSpPr>
        <p:spPr>
          <a:xfrm>
            <a:off x="6673143" y="4826656"/>
            <a:ext cx="4031031"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3" name="日期占位符 2">
            <a:extLst>
              <a:ext uri="{FF2B5EF4-FFF2-40B4-BE49-F238E27FC236}">
                <a16:creationId xmlns:a16="http://schemas.microsoft.com/office/drawing/2014/main" xmlns="" id="{98EC90C5-A811-4E5C-ADD1-A89DB4E94DAA}"/>
              </a:ext>
            </a:extLst>
          </p:cNvPr>
          <p:cNvSpPr>
            <a:spLocks noGrp="1"/>
          </p:cNvSpPr>
          <p:nvPr>
            <p:ph type="dt" sz="half" idx="2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en-US" altLang="zh-CN" noProof="0" smtClean="0"/>
              <a:t>chexilong@jlu.edu.cn</a:t>
            </a:r>
            <a:endParaRPr lang="zh-CN" altLang="en-US" noProof="0"/>
          </a:p>
        </p:txBody>
      </p:sp>
      <p:sp>
        <p:nvSpPr>
          <p:cNvPr id="4" name="页脚占位符 3">
            <a:extLst>
              <a:ext uri="{FF2B5EF4-FFF2-40B4-BE49-F238E27FC236}">
                <a16:creationId xmlns:a16="http://schemas.microsoft.com/office/drawing/2014/main" xmlns="" id="{3356B621-AE19-45D3-B25F-23256C242DDD}"/>
              </a:ext>
            </a:extLst>
          </p:cNvPr>
          <p:cNvSpPr>
            <a:spLocks noGrp="1"/>
          </p:cNvSpPr>
          <p:nvPr>
            <p:ph type="ftr" sz="quarter" idx="2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smtClean="0"/>
              <a:t>吉林大学◆计算机科学与技术学院                                 共</a:t>
            </a:r>
            <a:r>
              <a:rPr lang="en-US" altLang="zh-CN" smtClean="0"/>
              <a:t>42</a:t>
            </a:r>
            <a:r>
              <a:rPr lang="zh-CN" altLang="en-US" smtClean="0"/>
              <a:t>页</a:t>
            </a:r>
            <a:endParaRPr lang="zh-CN" altLang="en-US" dirty="0"/>
          </a:p>
        </p:txBody>
      </p:sp>
      <p:sp>
        <p:nvSpPr>
          <p:cNvPr id="5" name="灯片编号占位符 4">
            <a:extLst>
              <a:ext uri="{FF2B5EF4-FFF2-40B4-BE49-F238E27FC236}">
                <a16:creationId xmlns:a16="http://schemas.microsoft.com/office/drawing/2014/main" xmlns="" id="{158BDCB2-D8C3-4571-8154-76BEA9AE41A8}"/>
              </a:ext>
            </a:extLst>
          </p:cNvPr>
          <p:cNvSpPr>
            <a:spLocks noGrp="1"/>
          </p:cNvSpPr>
          <p:nvPr>
            <p:ph type="sldNum" sz="quarter" idx="2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cxnSp>
        <p:nvCxnSpPr>
          <p:cNvPr id="2" name="直接连接符​​(S) 1">
            <a:extLst>
              <a:ext uri="{FF2B5EF4-FFF2-40B4-BE49-F238E27FC236}">
                <a16:creationId xmlns:a16="http://schemas.microsoft.com/office/drawing/2014/main" xmlns="" id="{9298DCF7-7DC1-4618-8133-F63847B0AFE2}"/>
              </a:ext>
              <a:ext uri="{C183D7F6-B498-43B3-948B-1728B52AA6E4}">
                <adec:decorative xmlns:adec="http://schemas.microsoft.com/office/drawing/2017/decorative" xmlns="" val="1"/>
              </a:ext>
            </a:extLst>
          </p:cNvPr>
          <p:cNvCxnSpPr>
            <a:cxnSpLocks/>
          </p:cNvCxnSpPr>
          <p:nvPr userDrawn="1"/>
        </p:nvCxnSpPr>
        <p:spPr>
          <a:xfrm>
            <a:off x="8688389" y="2"/>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xmlns="" id="{653A6567-233D-4A3B-B52B-DE7E5E35A175}"/>
              </a:ext>
              <a:ext uri="{C183D7F6-B498-43B3-948B-1728B52AA6E4}">
                <adec:decorative xmlns:adec="http://schemas.microsoft.com/office/drawing/2017/decorative" xmlns="" val="1"/>
              </a:ext>
            </a:extLst>
          </p:cNvPr>
          <p:cNvCxnSpPr>
            <a:cxnSpLocks/>
          </p:cNvCxnSpPr>
          <p:nvPr userDrawn="1"/>
        </p:nvCxnSpPr>
        <p:spPr>
          <a:xfrm>
            <a:off x="9720945"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图形 6">
            <a:extLst>
              <a:ext uri="{FF2B5EF4-FFF2-40B4-BE49-F238E27FC236}">
                <a16:creationId xmlns:a16="http://schemas.microsoft.com/office/drawing/2014/main" xmlns="" id="{64D564EB-CA78-42C6-AD76-3C4E7B3AEA8D}"/>
              </a:ext>
              <a:ext uri="{C183D7F6-B498-43B3-948B-1728B52AA6E4}">
                <adec:decorative xmlns:adec="http://schemas.microsoft.com/office/drawing/2017/decorative" xmlns="" val="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473955"/>
            <a:ext cx="2057400" cy="1647825"/>
          </a:xfrm>
          <a:prstGeom prst="rect">
            <a:avLst/>
          </a:prstGeom>
        </p:spPr>
      </p:pic>
      <p:pic>
        <p:nvPicPr>
          <p:cNvPr id="8" name="图形 7">
            <a:extLst>
              <a:ext uri="{FF2B5EF4-FFF2-40B4-BE49-F238E27FC236}">
                <a16:creationId xmlns:a16="http://schemas.microsoft.com/office/drawing/2014/main" xmlns="" id="{1CFFBB3A-BDCF-4878-8D04-E8BB9A050E71}"/>
              </a:ext>
              <a:ext uri="{C183D7F6-B498-43B3-948B-1728B52AA6E4}">
                <adec:decorative xmlns:adec="http://schemas.microsoft.com/office/drawing/2017/decorative" xmlns="" val="1"/>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 2 列">
    <p:bg>
      <p:bgPr>
        <a:solidFill>
          <a:schemeClr val="bg1"/>
        </a:solidFill>
        <a:effectLst/>
      </p:bgPr>
    </p:bg>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xmlns="" id="{42ACEF30-0520-40B3-A1F1-F3D2530563D6}"/>
              </a:ext>
            </a:extLst>
          </p:cNvPr>
          <p:cNvSpPr>
            <a:spLocks noGrp="1"/>
          </p:cNvSpPr>
          <p:nvPr>
            <p:ph type="title" hasCustomPrompt="1"/>
          </p:nvPr>
        </p:nvSpPr>
        <p:spPr>
          <a:xfrm>
            <a:off x="1508760" y="4156407"/>
            <a:ext cx="3139440" cy="1325563"/>
          </a:xfrm>
        </p:spPr>
        <p:txBody>
          <a:bodyPr rtlCol="0" anchor="b">
            <a:normAutofit/>
          </a:bodyPr>
          <a:lstStyle>
            <a:lvl1pPr algn="l">
              <a:defRPr lang="en-US" sz="28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15" name="文本占位符 15">
            <a:extLst>
              <a:ext uri="{FF2B5EF4-FFF2-40B4-BE49-F238E27FC236}">
                <a16:creationId xmlns:a16="http://schemas.microsoft.com/office/drawing/2014/main" xmlns="" id="{A1FB681F-A94D-4BF8-8290-0811E98D49D4}"/>
              </a:ext>
            </a:extLst>
          </p:cNvPr>
          <p:cNvSpPr>
            <a:spLocks noGrp="1"/>
          </p:cNvSpPr>
          <p:nvPr>
            <p:ph type="body" sz="quarter" idx="13" hasCustomPrompt="1"/>
          </p:nvPr>
        </p:nvSpPr>
        <p:spPr>
          <a:xfrm>
            <a:off x="5922255" y="1530637"/>
            <a:ext cx="5433204" cy="365125"/>
          </a:xfrm>
        </p:spPr>
        <p:txBody>
          <a:bodyPr rtlCol="0">
            <a:normAutofit/>
          </a:bodyPr>
          <a:lstStyle>
            <a:lvl1pPr marL="0" indent="0">
              <a:buNone/>
              <a:defRPr lang="en-US" sz="20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17" name="文本占位符 18">
            <a:extLst>
              <a:ext uri="{FF2B5EF4-FFF2-40B4-BE49-F238E27FC236}">
                <a16:creationId xmlns:a16="http://schemas.microsoft.com/office/drawing/2014/main" xmlns="" id="{61E8C129-EF62-46A8-97F3-3CB5D014FBDD}"/>
              </a:ext>
            </a:extLst>
          </p:cNvPr>
          <p:cNvSpPr>
            <a:spLocks noGrp="1"/>
          </p:cNvSpPr>
          <p:nvPr>
            <p:ph type="body" sz="quarter" idx="15" hasCustomPrompt="1"/>
          </p:nvPr>
        </p:nvSpPr>
        <p:spPr>
          <a:xfrm>
            <a:off x="5921829" y="186006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16" name="文本占位符 15">
            <a:extLst>
              <a:ext uri="{FF2B5EF4-FFF2-40B4-BE49-F238E27FC236}">
                <a16:creationId xmlns:a16="http://schemas.microsoft.com/office/drawing/2014/main" xmlns="" id="{07D6A00C-D56B-4E8B-B992-7DA51D3C7261}"/>
              </a:ext>
            </a:extLst>
          </p:cNvPr>
          <p:cNvSpPr>
            <a:spLocks noGrp="1"/>
          </p:cNvSpPr>
          <p:nvPr>
            <p:ph type="body" sz="quarter" idx="23" hasCustomPrompt="1"/>
          </p:nvPr>
        </p:nvSpPr>
        <p:spPr>
          <a:xfrm>
            <a:off x="5922255" y="2630433"/>
            <a:ext cx="5433204" cy="365125"/>
          </a:xfrm>
        </p:spPr>
        <p:txBody>
          <a:bodyPr rtlCol="0">
            <a:normAutofit/>
          </a:bodyPr>
          <a:lstStyle>
            <a:lvl1pPr marL="0" indent="0">
              <a:buNone/>
              <a:defRPr lang="en-US" sz="20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18" name="文本占位符 18">
            <a:extLst>
              <a:ext uri="{FF2B5EF4-FFF2-40B4-BE49-F238E27FC236}">
                <a16:creationId xmlns:a16="http://schemas.microsoft.com/office/drawing/2014/main" xmlns="" id="{DA90DA32-7E6A-4713-BDC9-73910E2A0E68}"/>
              </a:ext>
            </a:extLst>
          </p:cNvPr>
          <p:cNvSpPr>
            <a:spLocks noGrp="1"/>
          </p:cNvSpPr>
          <p:nvPr>
            <p:ph type="body" sz="quarter" idx="24" hasCustomPrompt="1"/>
          </p:nvPr>
        </p:nvSpPr>
        <p:spPr>
          <a:xfrm>
            <a:off x="5921829" y="295985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19" name="文本占位符 15">
            <a:extLst>
              <a:ext uri="{FF2B5EF4-FFF2-40B4-BE49-F238E27FC236}">
                <a16:creationId xmlns:a16="http://schemas.microsoft.com/office/drawing/2014/main" xmlns="" id="{D7E57261-C874-4DFD-AF7D-F9EC50B3BFD0}"/>
              </a:ext>
            </a:extLst>
          </p:cNvPr>
          <p:cNvSpPr>
            <a:spLocks noGrp="1"/>
          </p:cNvSpPr>
          <p:nvPr>
            <p:ph type="body" sz="quarter" idx="25" hasCustomPrompt="1"/>
          </p:nvPr>
        </p:nvSpPr>
        <p:spPr>
          <a:xfrm>
            <a:off x="5922255" y="3730229"/>
            <a:ext cx="5433204" cy="365125"/>
          </a:xfrm>
        </p:spPr>
        <p:txBody>
          <a:bodyPr rtlCol="0">
            <a:normAutofit/>
          </a:bodyPr>
          <a:lstStyle>
            <a:lvl1pPr marL="0" indent="0">
              <a:buNone/>
              <a:defRPr lang="en-US" sz="20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20" name="文本占位符 18">
            <a:extLst>
              <a:ext uri="{FF2B5EF4-FFF2-40B4-BE49-F238E27FC236}">
                <a16:creationId xmlns:a16="http://schemas.microsoft.com/office/drawing/2014/main" xmlns="" id="{843F77CE-098F-4777-8C30-5CEE7954D140}"/>
              </a:ext>
            </a:extLst>
          </p:cNvPr>
          <p:cNvSpPr>
            <a:spLocks noGrp="1"/>
          </p:cNvSpPr>
          <p:nvPr>
            <p:ph type="body" sz="quarter" idx="26" hasCustomPrompt="1"/>
          </p:nvPr>
        </p:nvSpPr>
        <p:spPr>
          <a:xfrm>
            <a:off x="5921829" y="405965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23" name="文本占位符 15">
            <a:extLst>
              <a:ext uri="{FF2B5EF4-FFF2-40B4-BE49-F238E27FC236}">
                <a16:creationId xmlns:a16="http://schemas.microsoft.com/office/drawing/2014/main" xmlns="" id="{4CAE269A-B6AB-42A6-9575-6057FA25A29E}"/>
              </a:ext>
            </a:extLst>
          </p:cNvPr>
          <p:cNvSpPr>
            <a:spLocks noGrp="1"/>
          </p:cNvSpPr>
          <p:nvPr>
            <p:ph type="body" sz="quarter" idx="27" hasCustomPrompt="1"/>
          </p:nvPr>
        </p:nvSpPr>
        <p:spPr>
          <a:xfrm>
            <a:off x="5920107" y="4830026"/>
            <a:ext cx="5433204" cy="365125"/>
          </a:xfrm>
        </p:spPr>
        <p:txBody>
          <a:bodyPr rtlCol="0">
            <a:normAutofit/>
          </a:bodyPr>
          <a:lstStyle>
            <a:lvl1pPr marL="0" indent="0">
              <a:buNone/>
              <a:defRPr lang="en-US" sz="20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24" name="文本占位符 18">
            <a:extLst>
              <a:ext uri="{FF2B5EF4-FFF2-40B4-BE49-F238E27FC236}">
                <a16:creationId xmlns:a16="http://schemas.microsoft.com/office/drawing/2014/main" xmlns="" id="{46866A49-A3A8-4869-961C-EB41F6BC7843}"/>
              </a:ext>
            </a:extLst>
          </p:cNvPr>
          <p:cNvSpPr>
            <a:spLocks noGrp="1"/>
          </p:cNvSpPr>
          <p:nvPr>
            <p:ph type="body" sz="quarter" idx="28" hasCustomPrompt="1"/>
          </p:nvPr>
        </p:nvSpPr>
        <p:spPr>
          <a:xfrm>
            <a:off x="5919681" y="5159449"/>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3" name="日期占位符 2">
            <a:extLst>
              <a:ext uri="{FF2B5EF4-FFF2-40B4-BE49-F238E27FC236}">
                <a16:creationId xmlns:a16="http://schemas.microsoft.com/office/drawing/2014/main" xmlns="" id="{98EC90C5-A811-4E5C-ADD1-A89DB4E94DAA}"/>
              </a:ext>
            </a:extLst>
          </p:cNvPr>
          <p:cNvSpPr>
            <a:spLocks noGrp="1"/>
          </p:cNvSpPr>
          <p:nvPr>
            <p:ph type="dt" sz="half" idx="20"/>
          </p:nvPr>
        </p:nvSpPr>
        <p:spPr>
          <a:xfrm>
            <a:off x="5919681" y="6356352"/>
            <a:ext cx="947516"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smtClean="0"/>
              <a:t>chexilong@jlu.edu.cn</a:t>
            </a:r>
            <a:endParaRPr lang="zh-CN" altLang="en-US" noProof="0"/>
          </a:p>
        </p:txBody>
      </p:sp>
      <p:sp>
        <p:nvSpPr>
          <p:cNvPr id="4" name="页脚占位符 3">
            <a:extLst>
              <a:ext uri="{FF2B5EF4-FFF2-40B4-BE49-F238E27FC236}">
                <a16:creationId xmlns:a16="http://schemas.microsoft.com/office/drawing/2014/main" xmlns="" id="{3356B621-AE19-45D3-B25F-23256C242DDD}"/>
              </a:ext>
            </a:extLst>
          </p:cNvPr>
          <p:cNvSpPr>
            <a:spLocks noGrp="1"/>
          </p:cNvSpPr>
          <p:nvPr>
            <p:ph type="ftr" sz="quarter" idx="21"/>
          </p:nvPr>
        </p:nvSpPr>
        <p:spPr>
          <a:xfrm>
            <a:off x="7161955" y="6356352"/>
            <a:ext cx="3243943"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smtClean="0"/>
              <a:t>吉林大学◆计算机科学与技术学院                                 共</a:t>
            </a:r>
            <a:r>
              <a:rPr lang="en-US" altLang="zh-CN" smtClean="0"/>
              <a:t>42</a:t>
            </a:r>
            <a:r>
              <a:rPr lang="zh-CN" altLang="en-US" smtClean="0"/>
              <a:t>页</a:t>
            </a:r>
            <a:endParaRPr lang="zh-CN" altLang="en-US" dirty="0"/>
          </a:p>
        </p:txBody>
      </p:sp>
      <p:sp>
        <p:nvSpPr>
          <p:cNvPr id="5" name="灯片编号占位符 4">
            <a:extLst>
              <a:ext uri="{FF2B5EF4-FFF2-40B4-BE49-F238E27FC236}">
                <a16:creationId xmlns:a16="http://schemas.microsoft.com/office/drawing/2014/main" xmlns="" id="{158BDCB2-D8C3-4571-8154-76BEA9AE41A8}"/>
              </a:ext>
            </a:extLst>
          </p:cNvPr>
          <p:cNvSpPr>
            <a:spLocks noGrp="1"/>
          </p:cNvSpPr>
          <p:nvPr>
            <p:ph type="sldNum" sz="quarter" idx="22"/>
          </p:nvPr>
        </p:nvSpPr>
        <p:spPr>
          <a:xfrm>
            <a:off x="10700658" y="6356352"/>
            <a:ext cx="653143"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pic>
        <p:nvPicPr>
          <p:cNvPr id="2" name="图形 1">
            <a:extLst>
              <a:ext uri="{FF2B5EF4-FFF2-40B4-BE49-F238E27FC236}">
                <a16:creationId xmlns:a16="http://schemas.microsoft.com/office/drawing/2014/main" xmlns="" id="{6D8D9106-8780-461D-9091-E074B0A3C956}"/>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简介">
    <p:bg>
      <p:bgPr>
        <a:solidFill>
          <a:schemeClr val="accent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3A3821F-4537-4AE7-8829-C2E3AE60F6E1}"/>
              </a:ext>
            </a:extLst>
          </p:cNvPr>
          <p:cNvSpPr>
            <a:spLocks noGrp="1"/>
          </p:cNvSpPr>
          <p:nvPr>
            <p:ph type="title" hasCustomPrompt="1"/>
          </p:nvPr>
        </p:nvSpPr>
        <p:spPr>
          <a:xfrm>
            <a:off x="1362075" y="1671639"/>
            <a:ext cx="5111751" cy="1204912"/>
          </a:xfrm>
        </p:spPr>
        <p:txBody>
          <a:bodyPr rtlCol="0" anchor="b">
            <a:normAutofit/>
          </a:bodyPr>
          <a:lstStyle>
            <a:lvl1pPr>
              <a:defRPr lang="en-US" sz="2800" kern="1200" spc="151"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3" name="文本占位符 2">
            <a:extLst>
              <a:ext uri="{FF2B5EF4-FFF2-40B4-BE49-F238E27FC236}">
                <a16:creationId xmlns:a16="http://schemas.microsoft.com/office/drawing/2014/main" xmlns="" id="{92FD4279-EA62-4397-878A-73F4948DB176}"/>
              </a:ext>
            </a:extLst>
          </p:cNvPr>
          <p:cNvSpPr>
            <a:spLocks noGrp="1"/>
          </p:cNvSpPr>
          <p:nvPr>
            <p:ph type="body" idx="1"/>
          </p:nvPr>
        </p:nvSpPr>
        <p:spPr>
          <a:xfrm>
            <a:off x="1362075" y="3660774"/>
            <a:ext cx="5111751" cy="1525588"/>
          </a:xfrm>
        </p:spPr>
        <p:txBody>
          <a:bodyPr rtlCol="0">
            <a:normAutofit/>
          </a:bodyPr>
          <a:lstStyle>
            <a:lvl1pPr marL="0" indent="0">
              <a:lnSpc>
                <a:spcPct val="100000"/>
              </a:lnSpc>
              <a:buNone/>
              <a:defRPr sz="1400" spc="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rtl="0"/>
            <a:r>
              <a:rPr lang="zh-CN" altLang="en-US" noProof="0"/>
              <a:t>编辑母版文本样式</a:t>
            </a:r>
          </a:p>
        </p:txBody>
      </p:sp>
      <p:cxnSp>
        <p:nvCxnSpPr>
          <p:cNvPr id="14" name="直接连接符​​(S) 13">
            <a:extLst>
              <a:ext uri="{FF2B5EF4-FFF2-40B4-BE49-F238E27FC236}">
                <a16:creationId xmlns:a16="http://schemas.microsoft.com/office/drawing/2014/main" xmlns="" id="{49FBD260-5143-4B12-B9F8-33E48D548909}"/>
              </a:ext>
            </a:extLst>
          </p:cNvPr>
          <p:cNvCxnSpPr/>
          <p:nvPr/>
        </p:nvCxnSpPr>
        <p:spPr>
          <a:xfrm>
            <a:off x="9096377"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S) 22">
            <a:extLst>
              <a:ext uri="{FF2B5EF4-FFF2-40B4-BE49-F238E27FC236}">
                <a16:creationId xmlns:a16="http://schemas.microsoft.com/office/drawing/2014/main" xmlns="" id="{D87F08D6-2CA7-4A5A-BE34-07113DCA535D}"/>
              </a:ext>
            </a:extLst>
          </p:cNvPr>
          <p:cNvCxnSpPr/>
          <p:nvPr/>
        </p:nvCxnSpPr>
        <p:spPr>
          <a:xfrm flipH="1">
            <a:off x="6953250" y="-25401"/>
            <a:ext cx="3790951"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日期占位符 6">
            <a:extLst>
              <a:ext uri="{FF2B5EF4-FFF2-40B4-BE49-F238E27FC236}">
                <a16:creationId xmlns:a16="http://schemas.microsoft.com/office/drawing/2014/main" xmlns="" id="{70146B66-4F07-44BE-8AAB-48EA5170DA81}"/>
              </a:ext>
            </a:extLst>
          </p:cNvPr>
          <p:cNvSpPr>
            <a:spLocks noGrp="1"/>
          </p:cNvSpPr>
          <p:nvPr>
            <p:ph type="dt" sz="half" idx="10"/>
          </p:nvPr>
        </p:nvSpPr>
        <p:spPr>
          <a:xfrm>
            <a:off x="838200" y="6356352"/>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smtClean="0"/>
              <a:t>chexilong@jlu.edu.cn</a:t>
            </a:r>
            <a:endParaRPr lang="zh-CN" altLang="en-US" noProof="0"/>
          </a:p>
        </p:txBody>
      </p:sp>
      <p:sp>
        <p:nvSpPr>
          <p:cNvPr id="10" name="页脚占位符 7">
            <a:extLst>
              <a:ext uri="{FF2B5EF4-FFF2-40B4-BE49-F238E27FC236}">
                <a16:creationId xmlns:a16="http://schemas.microsoft.com/office/drawing/2014/main" xmlns="" id="{3A927BE5-2F4C-4EBD-9093-C4ED6E3025B1}"/>
              </a:ext>
            </a:extLst>
          </p:cNvPr>
          <p:cNvSpPr>
            <a:spLocks noGrp="1"/>
          </p:cNvSpPr>
          <p:nvPr>
            <p:ph type="ftr" sz="quarter" idx="11"/>
          </p:nvPr>
        </p:nvSpPr>
        <p:spPr>
          <a:xfrm>
            <a:off x="5224464" y="6356352"/>
            <a:ext cx="1743075"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smtClean="0"/>
              <a:t>吉林大学◆计算机科学与技术学院                                 共</a:t>
            </a:r>
            <a:r>
              <a:rPr lang="en-US" altLang="zh-CN" smtClean="0"/>
              <a:t>42</a:t>
            </a:r>
            <a:r>
              <a:rPr lang="zh-CN" altLang="en-US" smtClean="0"/>
              <a:t>页</a:t>
            </a:r>
            <a:endParaRPr lang="zh-CN" altLang="en-US" dirty="0"/>
          </a:p>
        </p:txBody>
      </p:sp>
      <p:sp>
        <p:nvSpPr>
          <p:cNvPr id="11" name="幻灯片编号占位符 8">
            <a:extLst>
              <a:ext uri="{FF2B5EF4-FFF2-40B4-BE49-F238E27FC236}">
                <a16:creationId xmlns:a16="http://schemas.microsoft.com/office/drawing/2014/main" xmlns="" id="{C4C1336B-CF5E-42FF-80E8-7D33A2D64E17}"/>
              </a:ext>
            </a:extLst>
          </p:cNvPr>
          <p:cNvSpPr>
            <a:spLocks noGrp="1"/>
          </p:cNvSpPr>
          <p:nvPr>
            <p:ph type="sldNum" sz="quarter" idx="12"/>
          </p:nvPr>
        </p:nvSpPr>
        <p:spPr>
          <a:xfrm>
            <a:off x="8610600" y="6356352"/>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129327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分节符">
    <p:bg>
      <p:bgPr>
        <a:solidFill>
          <a:schemeClr val="accent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15B3628-62D7-4A6D-A79F-34DE91DBA31E}"/>
              </a:ext>
            </a:extLst>
          </p:cNvPr>
          <p:cNvSpPr>
            <a:spLocks noGrp="1"/>
          </p:cNvSpPr>
          <p:nvPr>
            <p:ph type="ctrTitle" hasCustomPrompt="1"/>
          </p:nvPr>
        </p:nvSpPr>
        <p:spPr>
          <a:xfrm>
            <a:off x="6991349" y="2571237"/>
            <a:ext cx="4179571" cy="1715531"/>
          </a:xfrm>
        </p:spPr>
        <p:txBody>
          <a:bodyPr rtlCol="0" anchor="ctr">
            <a:noAutofit/>
          </a:bodyPr>
          <a:lstStyle>
            <a:lvl1pPr algn="l">
              <a:defRPr sz="3600" spc="151"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单击以编辑模板标题样式</a:t>
            </a:r>
          </a:p>
        </p:txBody>
      </p:sp>
      <p:pic>
        <p:nvPicPr>
          <p:cNvPr id="5" name="图形 4">
            <a:extLst>
              <a:ext uri="{FF2B5EF4-FFF2-40B4-BE49-F238E27FC236}">
                <a16:creationId xmlns:a16="http://schemas.microsoft.com/office/drawing/2014/main" xmlns="" id="{F05D2CCB-CCFC-4A8A-ADA9-C1E4D13B968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8F4C17E5-24ED-44BC-BA50-02EF903552E1}"/>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pPr rtl="0"/>
            <a:r>
              <a:rPr lang="zh-CN" altLang="en-US" noProof="0"/>
              <a:t>单击此处编辑母版标题样式</a:t>
            </a:r>
          </a:p>
        </p:txBody>
      </p:sp>
      <p:sp>
        <p:nvSpPr>
          <p:cNvPr id="3" name="文本占位符 2">
            <a:extLst>
              <a:ext uri="{FF2B5EF4-FFF2-40B4-BE49-F238E27FC236}">
                <a16:creationId xmlns:a16="http://schemas.microsoft.com/office/drawing/2014/main" xmlns=""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a:extLst>
              <a:ext uri="{FF2B5EF4-FFF2-40B4-BE49-F238E27FC236}">
                <a16:creationId xmlns:a16="http://schemas.microsoft.com/office/drawing/2014/main" xmlns="" id="{C2AE9FDE-AF95-49F8-A927-35A23C9E6532}"/>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latin typeface="Microsoft YaHei UI" panose="020B0503020204020204" pitchFamily="34" charset="-122"/>
                <a:ea typeface="Microsoft YaHei UI" panose="020B0503020204020204" pitchFamily="34" charset="-122"/>
              </a:defRPr>
            </a:lvl1pPr>
          </a:lstStyle>
          <a:p>
            <a:r>
              <a:rPr lang="en-US" altLang="zh-CN" noProof="0" smtClean="0"/>
              <a:t>chexilong@jlu.edu.cn</a:t>
            </a:r>
            <a:endParaRPr lang="zh-CN" altLang="en-US" noProof="0"/>
          </a:p>
        </p:txBody>
      </p:sp>
      <p:sp>
        <p:nvSpPr>
          <p:cNvPr id="5" name="页脚占位符 4">
            <a:extLst>
              <a:ext uri="{FF2B5EF4-FFF2-40B4-BE49-F238E27FC236}">
                <a16:creationId xmlns:a16="http://schemas.microsoft.com/office/drawing/2014/main" xmlns="" id="{CC2E900D-8FF9-4E80-860D-89C2D3B4E4E1}"/>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latin typeface="Microsoft YaHei UI" panose="020B0503020204020204" pitchFamily="34" charset="-122"/>
                <a:ea typeface="Microsoft YaHei UI" panose="020B0503020204020204" pitchFamily="34" charset="-122"/>
              </a:defRPr>
            </a:lvl1pPr>
          </a:lstStyle>
          <a:p>
            <a:r>
              <a:rPr lang="zh-CN" altLang="en-US" smtClean="0"/>
              <a:t>吉林大学◆计算机科学与技术学院                                 共</a:t>
            </a:r>
            <a:r>
              <a:rPr lang="en-US" altLang="zh-CN" smtClean="0"/>
              <a:t>42</a:t>
            </a:r>
            <a:r>
              <a:rPr lang="zh-CN" altLang="en-US" smtClean="0"/>
              <a:t>页</a:t>
            </a:r>
            <a:endParaRPr lang="zh-CN" altLang="en-US" dirty="0"/>
          </a:p>
        </p:txBody>
      </p:sp>
      <p:sp>
        <p:nvSpPr>
          <p:cNvPr id="6" name="幻灯片编号占位符 5">
            <a:extLst>
              <a:ext uri="{FF2B5EF4-FFF2-40B4-BE49-F238E27FC236}">
                <a16:creationId xmlns:a16="http://schemas.microsoft.com/office/drawing/2014/main" xmlns="" id="{F1A66A0C-1415-46A3-A1FF-BE18C70873E3}"/>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701" r:id="rId2"/>
    <p:sldLayoutId id="2147483702" r:id="rId3"/>
    <p:sldLayoutId id="2147483668" r:id="rId4"/>
    <p:sldLayoutId id="2147483670" r:id="rId5"/>
    <p:sldLayoutId id="2147483688" r:id="rId6"/>
    <p:sldLayoutId id="2147483694" r:id="rId7"/>
    <p:sldLayoutId id="2147483697" r:id="rId8"/>
    <p:sldLayoutId id="2147483673" r:id="rId9"/>
    <p:sldLayoutId id="2147483676" r:id="rId10"/>
    <p:sldLayoutId id="2147483672" r:id="rId11"/>
    <p:sldLayoutId id="2147483699" r:id="rId12"/>
    <p:sldLayoutId id="2147483671" r:id="rId13"/>
    <p:sldLayoutId id="2147483700" r:id="rId14"/>
    <p:sldLayoutId id="2147483692" r:id="rId15"/>
    <p:sldLayoutId id="2147483681" r:id="rId16"/>
    <p:sldLayoutId id="2147483674" r:id="rId17"/>
    <p:sldLayoutId id="2147483675" r:id="rId18"/>
    <p:sldLayoutId id="2147483696" r:id="rId19"/>
    <p:sldLayoutId id="2147483677" r:id="rId20"/>
    <p:sldLayoutId id="2147483678" r:id="rId21"/>
  </p:sldLayoutIdLst>
  <p:hf sldNum="0" hdr="0" ftr="0" dt="0"/>
  <p:txStyles>
    <p:titleStyle>
      <a:lvl1pPr algn="l" defTabSz="914377" rtl="0" eaLnBrk="1" latinLnBrk="0" hangingPunct="1">
        <a:lnSpc>
          <a:spcPct val="90000"/>
        </a:lnSpc>
        <a:spcBef>
          <a:spcPct val="0"/>
        </a:spcBef>
        <a:buNone/>
        <a:defRPr sz="4400" kern="1200" cap="all" baseline="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imSun" panose="02010600030101010101" pitchFamily="2" charset="-122"/>
          <a:ea typeface="SimSun" panose="02010600030101010101" pitchFamily="2" charset="-122"/>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imSun" panose="02010600030101010101" pitchFamily="2" charset="-122"/>
          <a:ea typeface="SimSun" panose="02010600030101010101" pitchFamily="2" charset="-122"/>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imSun" panose="02010600030101010101" pitchFamily="2" charset="-122"/>
          <a:ea typeface="SimSun" panose="02010600030101010101" pitchFamily="2" charset="-122"/>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imSun" panose="02010600030101010101" pitchFamily="2" charset="-122"/>
          <a:ea typeface="SimSun" panose="02010600030101010101" pitchFamily="2" charset="-122"/>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imSun" panose="02010600030101010101" pitchFamily="2" charset="-122"/>
          <a:ea typeface="SimSun" panose="02010600030101010101" pitchFamily="2" charset="-122"/>
          <a:cs typeface="+mn-cs"/>
        </a:defRPr>
      </a:lvl5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4.xml"/><Relationship Id="rId5" Type="http://schemas.openxmlformats.org/officeDocument/2006/relationships/image" Target="../media/image32.jpeg"/><Relationship Id="rId4" Type="http://schemas.openxmlformats.org/officeDocument/2006/relationships/image" Target="../media/image31.jpeg"/></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7.emf"/></Relationships>
</file>

<file path=ppt/slides/_rels/slide61.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Microsoft_Visio_2003-2010___1.vsd"/><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50.emf"/></Relationships>
</file>

<file path=ppt/slides/_rels/slide6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6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61.emf"/><Relationship Id="rId4" Type="http://schemas.openxmlformats.org/officeDocument/2006/relationships/package" Target="../embeddings/Microsoft_Word___1.docx"/></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16815C6-3AD0-46E6-A74A-1967BD91AF50}"/>
              </a:ext>
            </a:extLst>
          </p:cNvPr>
          <p:cNvSpPr>
            <a:spLocks noGrp="1"/>
          </p:cNvSpPr>
          <p:nvPr>
            <p:ph type="ctrTitle"/>
          </p:nvPr>
        </p:nvSpPr>
        <p:spPr>
          <a:xfrm>
            <a:off x="2184400" y="4434840"/>
            <a:ext cx="9173412" cy="1122203"/>
          </a:xfrm>
        </p:spPr>
        <p:txBody>
          <a:bodyPr rtlCol="0"/>
          <a:lstStyle/>
          <a:p>
            <a:pPr rtl="0"/>
            <a:r>
              <a:rPr lang="zh-CN" altLang="en-US" dirty="0" smtClean="0"/>
              <a:t>第</a:t>
            </a:r>
            <a:r>
              <a:rPr lang="en-US" altLang="zh-CN" dirty="0" smtClean="0"/>
              <a:t>4</a:t>
            </a:r>
            <a:r>
              <a:rPr lang="zh-CN" altLang="en-US" dirty="0" smtClean="0"/>
              <a:t>章</a:t>
            </a:r>
            <a:r>
              <a:rPr lang="zh-Hans" altLang="en-US" dirty="0" smtClean="0"/>
              <a:t> </a:t>
            </a:r>
            <a:r>
              <a:rPr lang="en-US" altLang="zh-Hans" dirty="0"/>
              <a:t>-</a:t>
            </a:r>
            <a:r>
              <a:rPr lang="zh-Hans" altLang="en-US" dirty="0"/>
              <a:t> </a:t>
            </a:r>
            <a:r>
              <a:rPr lang="zh-CN" altLang="en-US" dirty="0"/>
              <a:t>数据级并行：向量体系结构和</a:t>
            </a:r>
            <a:r>
              <a:rPr lang="en-US" altLang="zh-CN" dirty="0"/>
              <a:t>GPU</a:t>
            </a:r>
            <a:endParaRPr lang="zh-CN" altLang="en-US" dirty="0"/>
          </a:p>
        </p:txBody>
      </p:sp>
      <p:sp>
        <p:nvSpPr>
          <p:cNvPr id="3" name="副标题 2">
            <a:extLst>
              <a:ext uri="{FF2B5EF4-FFF2-40B4-BE49-F238E27FC236}">
                <a16:creationId xmlns:a16="http://schemas.microsoft.com/office/drawing/2014/main" xmlns="" id="{1901B20D-4C28-4DA3-ABBD-718C22A5E58B}"/>
              </a:ext>
            </a:extLst>
          </p:cNvPr>
          <p:cNvSpPr>
            <a:spLocks noGrp="1"/>
          </p:cNvSpPr>
          <p:nvPr>
            <p:ph type="subTitle" idx="1"/>
          </p:nvPr>
        </p:nvSpPr>
        <p:spPr>
          <a:xfrm>
            <a:off x="4859867" y="5586890"/>
            <a:ext cx="6497946" cy="441377"/>
          </a:xfrm>
        </p:spPr>
        <p:txBody>
          <a:bodyPr rtlCol="0">
            <a:normAutofit/>
          </a:bodyPr>
          <a:lstStyle/>
          <a:p>
            <a:r>
              <a:rPr lang="en-US" altLang="zh-CN" dirty="0"/>
              <a:t>Chapter </a:t>
            </a:r>
            <a:r>
              <a:rPr lang="en-US" altLang="zh-CN" dirty="0" smtClean="0"/>
              <a:t>4 </a:t>
            </a:r>
            <a:r>
              <a:rPr lang="en-US" altLang="zh-CN" dirty="0"/>
              <a:t>- Data-Level Parallelism: Vector and GPU Architectures</a:t>
            </a:r>
          </a:p>
        </p:txBody>
      </p:sp>
    </p:spTree>
    <p:extLst>
      <p:ext uri="{BB962C8B-B14F-4D97-AF65-F5344CB8AC3E}">
        <p14:creationId xmlns:p14="http://schemas.microsoft.com/office/powerpoint/2010/main" val="16424253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4EB3294-65F2-4243-A664-72C5CFBE25F1}"/>
              </a:ext>
            </a:extLst>
          </p:cNvPr>
          <p:cNvSpPr>
            <a:spLocks noGrp="1"/>
          </p:cNvSpPr>
          <p:nvPr>
            <p:ph type="title"/>
          </p:nvPr>
        </p:nvSpPr>
        <p:spPr/>
        <p:txBody>
          <a:bodyPr/>
          <a:lstStyle/>
          <a:p>
            <a:r>
              <a:rPr kumimoji="1" lang="zh-CN" altLang="en-US" dirty="0"/>
              <a:t>数据级并行</a:t>
            </a:r>
            <a:r>
              <a:rPr kumimoji="1" lang="en-US" altLang="zh-CN" dirty="0"/>
              <a:t>——SIMD</a:t>
            </a:r>
            <a:endParaRPr kumimoji="1" lang="zh-CN" altLang="en-US" dirty="0"/>
          </a:p>
        </p:txBody>
      </p:sp>
      <p:sp>
        <p:nvSpPr>
          <p:cNvPr id="3" name="内容占位符 2">
            <a:extLst>
              <a:ext uri="{FF2B5EF4-FFF2-40B4-BE49-F238E27FC236}">
                <a16:creationId xmlns:a16="http://schemas.microsoft.com/office/drawing/2014/main" xmlns="" id="{B5C239B1-5216-7140-891B-7CC93D173CCB}"/>
              </a:ext>
            </a:extLst>
          </p:cNvPr>
          <p:cNvSpPr>
            <a:spLocks noGrp="1"/>
          </p:cNvSpPr>
          <p:nvPr>
            <p:ph sz="quarter" idx="23"/>
          </p:nvPr>
        </p:nvSpPr>
        <p:spPr/>
        <p:txBody>
          <a:bodyPr>
            <a:normAutofit/>
          </a:bodyPr>
          <a:lstStyle/>
          <a:p>
            <a:r>
              <a:rPr kumimoji="1" lang="zh-CN" altLang="en-US" dirty="0"/>
              <a:t>更少的</a:t>
            </a:r>
            <a:r>
              <a:rPr kumimoji="1" lang="en-US" altLang="zh-CN" dirty="0">
                <a:solidFill>
                  <a:srgbClr val="C00000"/>
                </a:solidFill>
              </a:rPr>
              <a:t>Fetch</a:t>
            </a:r>
            <a:r>
              <a:rPr kumimoji="1" lang="zh-CN" altLang="en-US" dirty="0">
                <a:solidFill>
                  <a:srgbClr val="C00000"/>
                </a:solidFill>
              </a:rPr>
              <a:t>和</a:t>
            </a:r>
            <a:r>
              <a:rPr kumimoji="1" lang="en-US" altLang="zh-CN" dirty="0">
                <a:solidFill>
                  <a:srgbClr val="C00000"/>
                </a:solidFill>
              </a:rPr>
              <a:t>Decode</a:t>
            </a:r>
            <a:r>
              <a:rPr kumimoji="1" lang="zh-Hans" altLang="en-US" dirty="0">
                <a:solidFill>
                  <a:srgbClr val="C00000"/>
                </a:solidFill>
              </a:rPr>
              <a:t>（</a:t>
            </a:r>
            <a:r>
              <a:rPr kumimoji="1" lang="zh-CN" altLang="en-US" dirty="0">
                <a:solidFill>
                  <a:srgbClr val="C00000"/>
                </a:solidFill>
              </a:rPr>
              <a:t>甚至其他流水部件</a:t>
            </a:r>
            <a:r>
              <a:rPr kumimoji="1" lang="zh-Hans" altLang="en-US" dirty="0">
                <a:solidFill>
                  <a:srgbClr val="C00000"/>
                </a:solidFill>
              </a:rPr>
              <a:t>）</a:t>
            </a:r>
            <a:r>
              <a:rPr kumimoji="1" lang="zh-CN" altLang="en-US" dirty="0"/>
              <a:t>意味着什么？</a:t>
            </a:r>
            <a:r>
              <a:rPr kumimoji="1" lang="en-US" altLang="zh-CN" dirty="0"/>
              <a:t/>
            </a:r>
            <a:br>
              <a:rPr kumimoji="1" lang="en-US" altLang="zh-CN" dirty="0"/>
            </a:br>
            <a:r>
              <a:rPr kumimoji="1" lang="en-US" altLang="zh-Hans" dirty="0"/>
              <a:t>——</a:t>
            </a:r>
            <a:r>
              <a:rPr kumimoji="1" lang="zh-CN" altLang="en-US" dirty="0"/>
              <a:t>更少的器件，更低的能耗和时间开销</a:t>
            </a:r>
            <a:endParaRPr kumimoji="1" lang="en-US" altLang="zh-CN" dirty="0"/>
          </a:p>
          <a:p>
            <a:r>
              <a:rPr kumimoji="1" lang="zh-CN" altLang="en-US" dirty="0"/>
              <a:t>更多的</a:t>
            </a:r>
            <a:r>
              <a:rPr kumimoji="1" lang="en-US" altLang="zh-CN" dirty="0">
                <a:solidFill>
                  <a:srgbClr val="C00000"/>
                </a:solidFill>
              </a:rPr>
              <a:t>ALU</a:t>
            </a:r>
            <a:r>
              <a:rPr kumimoji="1" lang="zh-CN" altLang="en-US" dirty="0"/>
              <a:t>意味着什么？</a:t>
            </a:r>
            <a:r>
              <a:rPr kumimoji="1" lang="en-US" altLang="zh-CN" dirty="0"/>
              <a:t/>
            </a:r>
            <a:br>
              <a:rPr kumimoji="1" lang="en-US" altLang="zh-CN" dirty="0"/>
            </a:br>
            <a:r>
              <a:rPr kumimoji="1" lang="en-US" altLang="zh-Hans" dirty="0"/>
              <a:t>——</a:t>
            </a:r>
            <a:r>
              <a:rPr kumimoji="1" lang="zh-CN" altLang="en-US" dirty="0"/>
              <a:t>一次流水能处理更多数据，速度更快</a:t>
            </a:r>
            <a:endParaRPr kumimoji="1" lang="en-US" altLang="zh-CN" dirty="0"/>
          </a:p>
          <a:p>
            <a:r>
              <a:rPr kumimoji="1" lang="zh-Hans" altLang="en-US" dirty="0"/>
              <a:t> </a:t>
            </a:r>
            <a:r>
              <a:rPr kumimoji="1" lang="zh-CN" altLang="en-US" dirty="0">
                <a:solidFill>
                  <a:srgbClr val="C00000"/>
                </a:solidFill>
              </a:rPr>
              <a:t>增加数据寄存器</a:t>
            </a:r>
            <a:r>
              <a:rPr kumimoji="1" lang="zh-CN" altLang="en-US" dirty="0"/>
              <a:t>的数量来一次存储更多数据，以减少存储器访问延迟</a:t>
            </a:r>
          </a:p>
        </p:txBody>
      </p:sp>
    </p:spTree>
    <p:extLst>
      <p:ext uri="{BB962C8B-B14F-4D97-AF65-F5344CB8AC3E}">
        <p14:creationId xmlns:p14="http://schemas.microsoft.com/office/powerpoint/2010/main" val="30066739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1119FB5-4729-5043-A901-C71FA7AF3057}"/>
              </a:ext>
            </a:extLst>
          </p:cNvPr>
          <p:cNvSpPr>
            <a:spLocks noGrp="1"/>
          </p:cNvSpPr>
          <p:nvPr>
            <p:ph type="title"/>
          </p:nvPr>
        </p:nvSpPr>
        <p:spPr>
          <a:xfrm>
            <a:off x="1447800" y="323748"/>
            <a:ext cx="9296400" cy="921933"/>
          </a:xfrm>
        </p:spPr>
        <p:txBody>
          <a:bodyPr/>
          <a:lstStyle/>
          <a:p>
            <a:r>
              <a:rPr kumimoji="1" lang="zh-CN" altLang="en-US" dirty="0"/>
              <a:t>数据级并行</a:t>
            </a:r>
            <a:r>
              <a:rPr kumimoji="1" lang="en-US" altLang="zh-CN" dirty="0"/>
              <a:t>——</a:t>
            </a:r>
            <a:r>
              <a:rPr kumimoji="1" lang="zh-CN" altLang="en-US" dirty="0"/>
              <a:t>向量体系结构和</a:t>
            </a:r>
            <a:r>
              <a:rPr kumimoji="1" lang="en-US" altLang="zh-CN" dirty="0"/>
              <a:t>GPU</a:t>
            </a:r>
            <a:endParaRPr kumimoji="1" lang="zh-CN" altLang="en-US" dirty="0"/>
          </a:p>
        </p:txBody>
      </p:sp>
      <p:pic>
        <p:nvPicPr>
          <p:cNvPr id="7" name="内容占位符 6">
            <a:extLst>
              <a:ext uri="{FF2B5EF4-FFF2-40B4-BE49-F238E27FC236}">
                <a16:creationId xmlns:a16="http://schemas.microsoft.com/office/drawing/2014/main" xmlns="" id="{BAE4CBD6-3A55-C14F-B57E-0A625EA0EB0E}"/>
              </a:ext>
            </a:extLst>
          </p:cNvPr>
          <p:cNvPicPr>
            <a:picLocks noGrp="1" noChangeAspect="1"/>
          </p:cNvPicPr>
          <p:nvPr>
            <p:ph sz="quarter" idx="23"/>
          </p:nvPr>
        </p:nvPicPr>
        <p:blipFill>
          <a:blip r:embed="rId2">
            <a:clrChange>
              <a:clrFrom>
                <a:srgbClr val="FFFFFF"/>
              </a:clrFrom>
              <a:clrTo>
                <a:srgbClr val="FFFFFF">
                  <a:alpha val="0"/>
                </a:srgbClr>
              </a:clrTo>
            </a:clrChange>
          </a:blip>
          <a:stretch>
            <a:fillRect/>
          </a:stretch>
        </p:blipFill>
        <p:spPr>
          <a:xfrm>
            <a:off x="1192160" y="1303767"/>
            <a:ext cx="4441723" cy="4908751"/>
          </a:xfrm>
          <a:prstGeom prst="rect">
            <a:avLst/>
          </a:prstGeom>
        </p:spPr>
      </p:pic>
      <p:pic>
        <p:nvPicPr>
          <p:cNvPr id="8" name="图片 7">
            <a:extLst>
              <a:ext uri="{FF2B5EF4-FFF2-40B4-BE49-F238E27FC236}">
                <a16:creationId xmlns:a16="http://schemas.microsoft.com/office/drawing/2014/main" xmlns="" id="{76E16311-B1EB-E14A-84E3-2D24C78A6BD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243211" y="1303767"/>
            <a:ext cx="5437512" cy="4508022"/>
          </a:xfrm>
          <a:prstGeom prst="rect">
            <a:avLst/>
          </a:prstGeom>
        </p:spPr>
      </p:pic>
      <p:sp>
        <p:nvSpPr>
          <p:cNvPr id="9" name="文本框 8">
            <a:extLst>
              <a:ext uri="{FF2B5EF4-FFF2-40B4-BE49-F238E27FC236}">
                <a16:creationId xmlns:a16="http://schemas.microsoft.com/office/drawing/2014/main" xmlns="" id="{14AAE5A2-7296-1149-8953-147CA061CFC7}"/>
              </a:ext>
            </a:extLst>
          </p:cNvPr>
          <p:cNvSpPr txBox="1"/>
          <p:nvPr/>
        </p:nvSpPr>
        <p:spPr>
          <a:xfrm>
            <a:off x="2317056" y="6268227"/>
            <a:ext cx="1569660" cy="369332"/>
          </a:xfrm>
          <a:prstGeom prst="rect">
            <a:avLst/>
          </a:prstGeom>
          <a:noFill/>
        </p:spPr>
        <p:txBody>
          <a:bodyPr wrap="none" rtlCol="0">
            <a:spAutoFit/>
          </a:bodyPr>
          <a:lstStyle/>
          <a:p>
            <a:r>
              <a:rPr kumimoji="1" lang="zh-CN" altLang="en-US" dirty="0"/>
              <a:t>向量体系结构</a:t>
            </a:r>
          </a:p>
        </p:txBody>
      </p:sp>
      <p:sp>
        <p:nvSpPr>
          <p:cNvPr id="10" name="文本框 9">
            <a:extLst>
              <a:ext uri="{FF2B5EF4-FFF2-40B4-BE49-F238E27FC236}">
                <a16:creationId xmlns:a16="http://schemas.microsoft.com/office/drawing/2014/main" xmlns="" id="{8929C34B-AE8C-474B-8DA3-7E63C0674ACD}"/>
              </a:ext>
            </a:extLst>
          </p:cNvPr>
          <p:cNvSpPr txBox="1"/>
          <p:nvPr/>
        </p:nvSpPr>
        <p:spPr>
          <a:xfrm>
            <a:off x="8663648" y="6085938"/>
            <a:ext cx="596638" cy="369332"/>
          </a:xfrm>
          <a:prstGeom prst="rect">
            <a:avLst/>
          </a:prstGeom>
          <a:noFill/>
        </p:spPr>
        <p:txBody>
          <a:bodyPr wrap="none" rtlCol="0">
            <a:spAutoFit/>
          </a:bodyPr>
          <a:lstStyle/>
          <a:p>
            <a:r>
              <a:rPr kumimoji="1" lang="en-US" altLang="zh-CN" dirty="0"/>
              <a:t>GPU</a:t>
            </a:r>
            <a:endParaRPr kumimoji="1" lang="zh-CN" altLang="en-US" dirty="0"/>
          </a:p>
        </p:txBody>
      </p:sp>
    </p:spTree>
    <p:extLst>
      <p:ext uri="{BB962C8B-B14F-4D97-AF65-F5344CB8AC3E}">
        <p14:creationId xmlns:p14="http://schemas.microsoft.com/office/powerpoint/2010/main" val="5445441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308E5DF-6734-DA4E-AEF0-0D06EE8688CD}"/>
              </a:ext>
            </a:extLst>
          </p:cNvPr>
          <p:cNvSpPr>
            <a:spLocks noGrp="1"/>
          </p:cNvSpPr>
          <p:nvPr>
            <p:ph type="title"/>
          </p:nvPr>
        </p:nvSpPr>
        <p:spPr/>
        <p:txBody>
          <a:bodyPr/>
          <a:lstStyle/>
          <a:p>
            <a:r>
              <a:rPr kumimoji="1" lang="zh-CN" altLang="en-US" dirty="0"/>
              <a:t>数据级并行</a:t>
            </a:r>
            <a:r>
              <a:rPr kumimoji="1" lang="en-US" altLang="zh-CN" dirty="0"/>
              <a:t>——</a:t>
            </a:r>
            <a:r>
              <a:rPr kumimoji="1" lang="zh-CN" altLang="en-US" dirty="0"/>
              <a:t>向量体系结构和</a:t>
            </a:r>
            <a:r>
              <a:rPr kumimoji="1" lang="en-US" altLang="zh-CN" dirty="0"/>
              <a:t>GPU</a:t>
            </a:r>
            <a:endParaRPr kumimoji="1" lang="zh-CN" altLang="en-US" dirty="0"/>
          </a:p>
        </p:txBody>
      </p:sp>
      <p:sp>
        <p:nvSpPr>
          <p:cNvPr id="3" name="内容占位符 2">
            <a:extLst>
              <a:ext uri="{FF2B5EF4-FFF2-40B4-BE49-F238E27FC236}">
                <a16:creationId xmlns:a16="http://schemas.microsoft.com/office/drawing/2014/main" xmlns="" id="{3EEEFF8B-DEEE-AB42-A516-09512586CC39}"/>
              </a:ext>
            </a:extLst>
          </p:cNvPr>
          <p:cNvSpPr>
            <a:spLocks noGrp="1"/>
          </p:cNvSpPr>
          <p:nvPr>
            <p:ph sz="quarter" idx="23"/>
          </p:nvPr>
        </p:nvSpPr>
        <p:spPr>
          <a:xfrm>
            <a:off x="1447800" y="2121780"/>
            <a:ext cx="4428067" cy="3657320"/>
          </a:xfrm>
        </p:spPr>
        <p:txBody>
          <a:bodyPr>
            <a:normAutofit lnSpcReduction="10000"/>
          </a:bodyPr>
          <a:lstStyle/>
          <a:p>
            <a:pPr marL="0" indent="0">
              <a:buNone/>
            </a:pPr>
            <a:r>
              <a:rPr kumimoji="1" lang="zh-CN" altLang="en-US" dirty="0"/>
              <a:t>向量体系结构</a:t>
            </a:r>
            <a:endParaRPr kumimoji="1" lang="en-US" altLang="zh-CN" dirty="0"/>
          </a:p>
          <a:p>
            <a:r>
              <a:rPr kumimoji="1" lang="zh-CN" altLang="en-US" dirty="0"/>
              <a:t>“窄而深”</a:t>
            </a:r>
            <a:endParaRPr kumimoji="1" lang="en-US" altLang="zh-CN" dirty="0"/>
          </a:p>
          <a:p>
            <a:r>
              <a:rPr kumimoji="1" lang="zh-CN" altLang="en-US" dirty="0"/>
              <a:t>指令流水线深，</a:t>
            </a:r>
            <a:r>
              <a:rPr kumimoji="1" lang="en-US" altLang="zh-CN" dirty="0"/>
              <a:t>ALU</a:t>
            </a:r>
            <a:r>
              <a:rPr kumimoji="1" lang="zh-CN" altLang="en-US" dirty="0"/>
              <a:t>宽度窄</a:t>
            </a:r>
            <a:endParaRPr kumimoji="1" lang="en-US" altLang="zh-CN" dirty="0"/>
          </a:p>
          <a:p>
            <a:r>
              <a:rPr kumimoji="1" lang="zh-CN" altLang="en-US" dirty="0"/>
              <a:t>单次指令流水后能处理更多数据，掩盖不必要的流水线时间</a:t>
            </a:r>
          </a:p>
        </p:txBody>
      </p:sp>
      <p:sp>
        <p:nvSpPr>
          <p:cNvPr id="7" name="内容占位符 2">
            <a:extLst>
              <a:ext uri="{FF2B5EF4-FFF2-40B4-BE49-F238E27FC236}">
                <a16:creationId xmlns:a16="http://schemas.microsoft.com/office/drawing/2014/main" xmlns="" id="{1F6F1B67-2F52-074A-AB8C-8C26E594F8E0}"/>
              </a:ext>
            </a:extLst>
          </p:cNvPr>
          <p:cNvSpPr txBox="1">
            <a:spLocks/>
          </p:cNvSpPr>
          <p:nvPr/>
        </p:nvSpPr>
        <p:spPr>
          <a:xfrm>
            <a:off x="6316133" y="2121780"/>
            <a:ext cx="4428067" cy="3657320"/>
          </a:xfrm>
          <a:prstGeom prst="rect">
            <a:avLst/>
          </a:prstGeom>
        </p:spPr>
        <p:txBody>
          <a:bodyPr vert="horz" lIns="91440" tIns="45720" rIns="91440" bIns="45720" rtlCol="0">
            <a:normAutofit fontScale="92500"/>
          </a:bodyPr>
          <a:lstStyle>
            <a:lvl1pPr marL="228594" indent="-228594" algn="l" defTabSz="914377" rtl="0" eaLnBrk="1" latinLnBrk="0" hangingPunct="1">
              <a:lnSpc>
                <a:spcPct val="100000"/>
              </a:lnSpc>
              <a:spcBef>
                <a:spcPts val="2000"/>
              </a:spcBef>
              <a:buFont typeface="Arial" panose="020B0604020202020204" pitchFamily="34" charset="0"/>
              <a:buChar char="•"/>
              <a:defRPr sz="2800" kern="1200">
                <a:solidFill>
                  <a:schemeClr val="tx1">
                    <a:lumMod val="75000"/>
                    <a:lumOff val="25000"/>
                  </a:schemeClr>
                </a:solidFill>
                <a:latin typeface="SimSun" panose="02010600030101010101" pitchFamily="2" charset="-122"/>
                <a:ea typeface="SimSun" panose="02010600030101010101" pitchFamily="2" charset="-122"/>
                <a:cs typeface="+mn-cs"/>
              </a:defRPr>
            </a:lvl1pPr>
            <a:lvl2pPr marL="685783" indent="-228594" algn="l" defTabSz="914377" rtl="0" eaLnBrk="1" latinLnBrk="0" hangingPunct="1">
              <a:lnSpc>
                <a:spcPct val="100000"/>
              </a:lnSpc>
              <a:spcBef>
                <a:spcPts val="2000"/>
              </a:spcBef>
              <a:buFont typeface="Arial" panose="020B0604020202020204" pitchFamily="34" charset="0"/>
              <a:buChar char="•"/>
              <a:defRPr sz="2400" kern="1200">
                <a:solidFill>
                  <a:schemeClr val="tx1">
                    <a:lumMod val="75000"/>
                    <a:lumOff val="25000"/>
                  </a:schemeClr>
                </a:solidFill>
                <a:latin typeface="SimSun" panose="02010600030101010101" pitchFamily="2" charset="-122"/>
                <a:ea typeface="SimSun" panose="02010600030101010101" pitchFamily="2" charset="-122"/>
                <a:cs typeface="+mn-cs"/>
              </a:defRPr>
            </a:lvl2pPr>
            <a:lvl3pPr marL="1142971" indent="-228594" algn="l" defTabSz="914377" rtl="0" eaLnBrk="1" latinLnBrk="0" hangingPunct="1">
              <a:lnSpc>
                <a:spcPct val="100000"/>
              </a:lnSpc>
              <a:spcBef>
                <a:spcPts val="2000"/>
              </a:spcBef>
              <a:buFont typeface="Arial" panose="020B0604020202020204" pitchFamily="34" charset="0"/>
              <a:buChar char="•"/>
              <a:defRPr sz="2000" kern="1200">
                <a:solidFill>
                  <a:schemeClr val="tx1">
                    <a:lumMod val="75000"/>
                    <a:lumOff val="25000"/>
                  </a:schemeClr>
                </a:solidFill>
                <a:latin typeface="SimSun" panose="02010600030101010101" pitchFamily="2" charset="-122"/>
                <a:ea typeface="SimSun" panose="02010600030101010101" pitchFamily="2" charset="-122"/>
                <a:cs typeface="+mn-cs"/>
              </a:defRPr>
            </a:lvl3pPr>
            <a:lvl4pPr marL="1600160" indent="-228594" algn="l" defTabSz="914377" rtl="0" eaLnBrk="1" latinLnBrk="0" hangingPunct="1">
              <a:lnSpc>
                <a:spcPct val="100000"/>
              </a:lnSpc>
              <a:spcBef>
                <a:spcPts val="2000"/>
              </a:spcBef>
              <a:buFont typeface="Arial" panose="020B0604020202020204" pitchFamily="34" charset="0"/>
              <a:buChar char="•"/>
              <a:defRPr sz="1800" kern="1200">
                <a:solidFill>
                  <a:schemeClr val="tx1">
                    <a:lumMod val="75000"/>
                    <a:lumOff val="25000"/>
                  </a:schemeClr>
                </a:solidFill>
                <a:latin typeface="SimSun" panose="02010600030101010101" pitchFamily="2" charset="-122"/>
                <a:ea typeface="SimSun" panose="02010600030101010101" pitchFamily="2" charset="-122"/>
                <a:cs typeface="+mn-cs"/>
              </a:defRPr>
            </a:lvl4pPr>
            <a:lvl5pPr marL="2057349" indent="-228594" algn="l" defTabSz="914377" rtl="0" eaLnBrk="1" latinLnBrk="0" hangingPunct="1">
              <a:lnSpc>
                <a:spcPct val="100000"/>
              </a:lnSpc>
              <a:spcBef>
                <a:spcPts val="2000"/>
              </a:spcBef>
              <a:buFont typeface="Arial" panose="020B0604020202020204" pitchFamily="34" charset="0"/>
              <a:buChar char="•"/>
              <a:defRPr sz="1800" kern="1200">
                <a:solidFill>
                  <a:schemeClr val="tx1">
                    <a:lumMod val="75000"/>
                    <a:lumOff val="25000"/>
                  </a:schemeClr>
                </a:solidFill>
                <a:latin typeface="SimSun" panose="02010600030101010101" pitchFamily="2" charset="-122"/>
                <a:ea typeface="SimSun" panose="02010600030101010101" pitchFamily="2" charset="-122"/>
                <a:cs typeface="+mn-cs"/>
              </a:defRPr>
            </a:lvl5pPr>
          </a:lstStyle>
          <a:p>
            <a:pPr marL="0" indent="0">
              <a:buNone/>
            </a:pPr>
            <a:r>
              <a:rPr kumimoji="1" lang="en-US" altLang="zh-CN" dirty="0"/>
              <a:t>GPU</a:t>
            </a:r>
          </a:p>
          <a:p>
            <a:r>
              <a:rPr kumimoji="1" lang="zh-CN" altLang="en-US" dirty="0"/>
              <a:t>“宽而浅”</a:t>
            </a:r>
            <a:endParaRPr kumimoji="1" lang="en-US" altLang="zh-CN" dirty="0"/>
          </a:p>
          <a:p>
            <a:r>
              <a:rPr kumimoji="1" lang="zh-CN" altLang="en-US" dirty="0"/>
              <a:t>指令流水线浅，</a:t>
            </a:r>
            <a:r>
              <a:rPr kumimoji="1" lang="en-US" altLang="zh-CN" dirty="0"/>
              <a:t>ALU</a:t>
            </a:r>
            <a:r>
              <a:rPr kumimoji="1" lang="zh-CN" altLang="en-US" dirty="0"/>
              <a:t>宽度宽</a:t>
            </a:r>
            <a:endParaRPr kumimoji="1" lang="en-US" altLang="zh-CN" dirty="0"/>
          </a:p>
          <a:p>
            <a:r>
              <a:rPr kumimoji="1" lang="zh-CN" altLang="en-US" dirty="0"/>
              <a:t>流水本身比较简单，直接对更多的数据进行并行计算，同一时刻处理更多数据</a:t>
            </a:r>
            <a:endParaRPr kumimoji="1" lang="en-US" altLang="zh-CN" dirty="0"/>
          </a:p>
        </p:txBody>
      </p:sp>
    </p:spTree>
    <p:extLst>
      <p:ext uri="{BB962C8B-B14F-4D97-AF65-F5344CB8AC3E}">
        <p14:creationId xmlns:p14="http://schemas.microsoft.com/office/powerpoint/2010/main" val="12945746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D2B0046-2A7C-DD48-914A-AED26981111F}"/>
              </a:ext>
            </a:extLst>
          </p:cNvPr>
          <p:cNvSpPr>
            <a:spLocks noGrp="1"/>
          </p:cNvSpPr>
          <p:nvPr>
            <p:ph type="ctrTitle"/>
          </p:nvPr>
        </p:nvSpPr>
        <p:spPr>
          <a:xfrm>
            <a:off x="6991349" y="2571237"/>
            <a:ext cx="4179571" cy="1715531"/>
          </a:xfrm>
        </p:spPr>
        <p:txBody>
          <a:bodyPr/>
          <a:lstStyle/>
          <a:p>
            <a:r>
              <a:rPr kumimoji="1" lang="en-US" altLang="zh-CN" dirty="0" smtClean="0"/>
              <a:t>4.2 </a:t>
            </a:r>
            <a:r>
              <a:rPr kumimoji="1" lang="zh-CN" altLang="en-US" dirty="0" smtClean="0"/>
              <a:t>向量体系结构</a:t>
            </a:r>
            <a:r>
              <a:rPr kumimoji="1" lang="en-US" altLang="zh-CN" dirty="0"/>
              <a:t/>
            </a:r>
            <a:br>
              <a:rPr kumimoji="1" lang="en-US" altLang="zh-CN" dirty="0"/>
            </a:br>
            <a:endParaRPr kumimoji="1" lang="zh-CN" altLang="en-US" dirty="0"/>
          </a:p>
        </p:txBody>
      </p:sp>
    </p:spTree>
    <p:extLst>
      <p:ext uri="{BB962C8B-B14F-4D97-AF65-F5344CB8AC3E}">
        <p14:creationId xmlns:p14="http://schemas.microsoft.com/office/powerpoint/2010/main" val="13800644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向量</a:t>
            </a:r>
            <a:r>
              <a:rPr kumimoji="1" lang="en-US" altLang="en-US" dirty="0"/>
              <a:t> vector</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ele xmlns="" attr="{DDC70A46-84B2-5E4B-9BAD-08274D3BB200}"/>
                  </a:ext>
                </a:extLst>
              </p:cNvPr>
              <p:cNvSpPr>
                <a:spLocks noGrp="1"/>
              </p:cNvSpPr>
              <p:nvPr>
                <p:ph sz="quarter" idx="23"/>
              </p:nvPr>
            </p:nvSpPr>
            <p:spPr>
              <a:xfrm>
                <a:off x="1447800" y="2121780"/>
                <a:ext cx="4317569" cy="3657320"/>
              </a:xfrm>
            </p:spPr>
            <p:txBody>
              <a:bodyPr>
                <a:normAutofit/>
              </a:bodyPr>
              <a:lstStyle/>
              <a:p>
                <a14:m>
                  <m:oMath xmlns:m="http://schemas.openxmlformats.org/officeDocument/2006/math">
                    <m:r>
                      <a:rPr kumimoji="1" lang="en-US" altLang="zh-CN" b="1" i="1" smtClean="0">
                        <a:latin typeface="Cambria Math" panose="02040503050406030204" pitchFamily="18" charset="0"/>
                      </a:rPr>
                      <m:t>𝒙</m:t>
                    </m:r>
                    <m:r>
                      <a:rPr kumimoji="1" lang="en-US" altLang="zh-CN" b="0" i="1" smtClean="0">
                        <a:latin typeface="Cambria Math" panose="02040503050406030204" pitchFamily="18" charset="0"/>
                      </a:rPr>
                      <m:t>=</m:t>
                    </m:r>
                    <m:d>
                      <m:dPr>
                        <m:begChr m:val="["/>
                        <m:endChr m:val="]"/>
                        <m:ctrlPr>
                          <a:rPr kumimoji="1" lang="en-US" altLang="zh-CN" i="1" smtClean="0">
                            <a:latin typeface="Cambria Math" panose="02040503050406030204" pitchFamily="18" charset="0"/>
                          </a:rPr>
                        </m:ctrlPr>
                      </m:dPr>
                      <m:e>
                        <m:m>
                          <m:mPr>
                            <m:mcs>
                              <m:mc>
                                <m:mcPr>
                                  <m:count m:val="1"/>
                                  <m:mcJc m:val="center"/>
                                </m:mcPr>
                              </m:mc>
                            </m:mcs>
                            <m:ctrlPr>
                              <a:rPr kumimoji="1" lang="en-US" altLang="zh-CN" i="1" smtClean="0">
                                <a:latin typeface="Cambria Math" panose="02040503050406030204" pitchFamily="18" charset="0"/>
                              </a:rPr>
                            </m:ctrlPr>
                          </m:mPr>
                          <m:mr>
                            <m:e>
                              <m:r>
                                <m:rPr>
                                  <m:brk m:alnAt="7"/>
                                </m:rPr>
                                <a:rPr kumimoji="1" lang="en-US" altLang="zh-CN" b="0" i="1" smtClean="0">
                                  <a:latin typeface="Cambria Math" panose="02040503050406030204" pitchFamily="18" charset="0"/>
                                </a:rPr>
                                <m:t>1</m:t>
                              </m:r>
                            </m:e>
                          </m:mr>
                          <m:mr>
                            <m:e>
                              <m:r>
                                <a:rPr kumimoji="1" lang="en-US" altLang="zh-CN" b="0" i="1" smtClean="0">
                                  <a:latin typeface="Cambria Math" panose="02040503050406030204" pitchFamily="18" charset="0"/>
                                </a:rPr>
                                <m:t>2</m:t>
                              </m:r>
                            </m:e>
                          </m:mr>
                          <m:mr>
                            <m:e>
                              <m:r>
                                <a:rPr kumimoji="1" lang="en-US" altLang="zh-CN" b="0" i="1" smtClean="0">
                                  <a:latin typeface="Cambria Math" panose="02040503050406030204" pitchFamily="18" charset="0"/>
                                </a:rPr>
                                <m:t>3</m:t>
                              </m:r>
                            </m:e>
                          </m:mr>
                        </m:m>
                      </m:e>
                    </m:d>
                  </m:oMath>
                </a14:m>
                <a:r>
                  <a:rPr kumimoji="1" lang="en-US" altLang="zh-CN" dirty="0"/>
                  <a:t>	 </a:t>
                </a:r>
                <a14:m>
                  <m:oMath xmlns:m="http://schemas.openxmlformats.org/officeDocument/2006/math">
                    <m:r>
                      <a:rPr kumimoji="1" lang="en-US" altLang="zh-CN" b="1" i="1" smtClean="0">
                        <a:latin typeface="Cambria Math" panose="02040503050406030204" pitchFamily="18" charset="0"/>
                      </a:rPr>
                      <m:t>𝒚</m:t>
                    </m:r>
                    <m:r>
                      <a:rPr kumimoji="1" lang="en-US" altLang="zh-CN" i="1">
                        <a:latin typeface="Cambria Math" panose="02040503050406030204" pitchFamily="18" charset="0"/>
                      </a:rPr>
                      <m:t>=</m:t>
                    </m:r>
                    <m:d>
                      <m:dPr>
                        <m:begChr m:val="["/>
                        <m:endChr m:val="]"/>
                        <m:ctrlPr>
                          <a:rPr kumimoji="1" lang="en-US" altLang="zh-CN" i="1">
                            <a:latin typeface="Cambria Math" panose="02040503050406030204" pitchFamily="18" charset="0"/>
                          </a:rPr>
                        </m:ctrlPr>
                      </m:dPr>
                      <m:e>
                        <m:m>
                          <m:mPr>
                            <m:mcs>
                              <m:mc>
                                <m:mcPr>
                                  <m:count m:val="1"/>
                                  <m:mcJc m:val="center"/>
                                </m:mcPr>
                              </m:mc>
                            </m:mcs>
                            <m:ctrlPr>
                              <a:rPr kumimoji="1" lang="en-US" altLang="zh-CN" i="1">
                                <a:latin typeface="Cambria Math" panose="02040503050406030204" pitchFamily="18" charset="0"/>
                              </a:rPr>
                            </m:ctrlPr>
                          </m:mPr>
                          <m:mr>
                            <m:e>
                              <m:r>
                                <m:rPr>
                                  <m:brk m:alnAt="7"/>
                                </m:rPr>
                                <a:rPr kumimoji="1" lang="en-US" altLang="zh-CN" b="0" i="1" smtClean="0">
                                  <a:latin typeface="Cambria Math" panose="02040503050406030204" pitchFamily="18" charset="0"/>
                                </a:rPr>
                                <m:t>4</m:t>
                              </m:r>
                            </m:e>
                          </m:mr>
                          <m:mr>
                            <m:e>
                              <m:r>
                                <a:rPr kumimoji="1" lang="en-US" altLang="zh-CN" b="0" i="1" smtClean="0">
                                  <a:latin typeface="Cambria Math" panose="02040503050406030204" pitchFamily="18" charset="0"/>
                                </a:rPr>
                                <m:t>5</m:t>
                              </m:r>
                            </m:e>
                          </m:mr>
                          <m:mr>
                            <m:e>
                              <m:r>
                                <a:rPr kumimoji="1" lang="en-US" altLang="zh-CN" b="0" i="1" smtClean="0">
                                  <a:latin typeface="Cambria Math" panose="02040503050406030204" pitchFamily="18" charset="0"/>
                                </a:rPr>
                                <m:t>6</m:t>
                              </m:r>
                            </m:e>
                          </m:mr>
                        </m:m>
                      </m:e>
                    </m:d>
                  </m:oMath>
                </a14:m>
                <a:endParaRPr kumimoji="1" lang="en-US" altLang="zh-CN" dirty="0"/>
              </a:p>
              <a:p>
                <a:endParaRPr kumimoji="1" lang="en-US" altLang="zh-CN" dirty="0"/>
              </a:p>
              <a:p>
                <a:r>
                  <a:rPr kumimoji="1" lang="zh-CN" altLang="en-US" dirty="0"/>
                  <a:t>在向量体系结构中，我们将</a:t>
                </a:r>
                <a14:m>
                  <m:oMath xmlns:m="http://schemas.openxmlformats.org/officeDocument/2006/math">
                    <m:r>
                      <a:rPr kumimoji="1" lang="en-US" altLang="zh-CN" b="1" i="1" dirty="0">
                        <a:latin typeface="Cambria Math" panose="02040503050406030204" pitchFamily="18" charset="0"/>
                      </a:rPr>
                      <m:t>𝒙</m:t>
                    </m:r>
                    <m:r>
                      <a:rPr kumimoji="1" lang="zh-CN" altLang="en-US" i="0" dirty="0" smtClean="0">
                        <a:latin typeface="Cambria Math" panose="02040503050406030204" pitchFamily="18" charset="0"/>
                      </a:rPr>
                      <m:t>或</m:t>
                    </m:r>
                    <m:r>
                      <a:rPr kumimoji="1" lang="en-US" altLang="zh-CN" b="1" i="1" dirty="0">
                        <a:latin typeface="Cambria Math" panose="02040503050406030204" pitchFamily="18" charset="0"/>
                      </a:rPr>
                      <m:t>𝒚</m:t>
                    </m:r>
                  </m:oMath>
                </a14:m>
                <a:r>
                  <a:rPr kumimoji="1" lang="zh-CN" altLang="en-US" dirty="0"/>
                  <a:t>这样的数据序列称为向量</a:t>
                </a:r>
                <a:endParaRPr kumimoji="1"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23"/>
              </p:nvPr>
            </p:nvSpPr>
            <p:spPr>
              <a:xfrm>
                <a:off x="1447800" y="2121780"/>
                <a:ext cx="4317569" cy="3657320"/>
              </a:xfrm>
              <a:blipFill rotWithShape="1">
                <a:blip r:embed="rId2"/>
                <a:stretch>
                  <a:fillRect l="-234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内容占位符 2">
                <a:extLst>
                  <a:ext uri="{FF2B5EF4-FFF2-40B4-BE49-F238E27FC236}">
                    <ele xmlns="" attr="{B6CF70C7-E761-1447-A427-D315E21E411F}"/>
                  </a:ext>
                </a:extLst>
              </p:cNvPr>
              <p:cNvSpPr txBox="1">
                <a:spLocks/>
              </p:cNvSpPr>
              <p:nvPr/>
            </p:nvSpPr>
            <p:spPr>
              <a:xfrm>
                <a:off x="6426631" y="599925"/>
                <a:ext cx="4317569" cy="5886600"/>
              </a:xfrm>
              <a:prstGeom prst="rect">
                <a:avLst/>
              </a:prstGeom>
            </p:spPr>
            <p:txBody>
              <a:bodyPr vert="horz" lIns="91440" tIns="45720" rIns="91440" bIns="45720" rtlCol="0">
                <a:normAutofit fontScale="77500" lnSpcReduction="20000"/>
              </a:bodyPr>
              <a:lstStyle>
                <a:lvl1pPr marL="228594" indent="-228594" algn="l" defTabSz="914377" rtl="0" eaLnBrk="1" latinLnBrk="0" hangingPunct="1">
                  <a:lnSpc>
                    <a:spcPct val="100000"/>
                  </a:lnSpc>
                  <a:spcBef>
                    <a:spcPts val="2000"/>
                  </a:spcBef>
                  <a:buFont typeface="Arial" panose="020B0604020202020204" pitchFamily="34" charset="0"/>
                  <a:buChar char="•"/>
                  <a:defRPr sz="2800" kern="1200">
                    <a:solidFill>
                      <a:schemeClr val="tx1">
                        <a:lumMod val="75000"/>
                        <a:lumOff val="25000"/>
                      </a:schemeClr>
                    </a:solidFill>
                    <a:latin typeface="SimSun" panose="02010600030101010101" pitchFamily="2" charset="-122"/>
                    <a:ea typeface="SimSun" panose="02010600030101010101" pitchFamily="2" charset="-122"/>
                    <a:cs typeface="+mn-cs"/>
                  </a:defRPr>
                </a:lvl1pPr>
                <a:lvl2pPr marL="685783" indent="-228594" algn="l" defTabSz="914377" rtl="0" eaLnBrk="1" latinLnBrk="0" hangingPunct="1">
                  <a:lnSpc>
                    <a:spcPct val="100000"/>
                  </a:lnSpc>
                  <a:spcBef>
                    <a:spcPts val="2000"/>
                  </a:spcBef>
                  <a:buFont typeface="Arial" panose="020B0604020202020204" pitchFamily="34" charset="0"/>
                  <a:buChar char="•"/>
                  <a:defRPr sz="2400" kern="1200">
                    <a:solidFill>
                      <a:schemeClr val="tx1">
                        <a:lumMod val="75000"/>
                        <a:lumOff val="25000"/>
                      </a:schemeClr>
                    </a:solidFill>
                    <a:latin typeface="SimSun" panose="02010600030101010101" pitchFamily="2" charset="-122"/>
                    <a:ea typeface="SimSun" panose="02010600030101010101" pitchFamily="2" charset="-122"/>
                    <a:cs typeface="+mn-cs"/>
                  </a:defRPr>
                </a:lvl2pPr>
                <a:lvl3pPr marL="1142971" indent="-228594" algn="l" defTabSz="914377" rtl="0" eaLnBrk="1" latinLnBrk="0" hangingPunct="1">
                  <a:lnSpc>
                    <a:spcPct val="100000"/>
                  </a:lnSpc>
                  <a:spcBef>
                    <a:spcPts val="2000"/>
                  </a:spcBef>
                  <a:buFont typeface="Arial" panose="020B0604020202020204" pitchFamily="34" charset="0"/>
                  <a:buChar char="•"/>
                  <a:defRPr sz="2000" kern="1200">
                    <a:solidFill>
                      <a:schemeClr val="tx1">
                        <a:lumMod val="75000"/>
                        <a:lumOff val="25000"/>
                      </a:schemeClr>
                    </a:solidFill>
                    <a:latin typeface="SimSun" panose="02010600030101010101" pitchFamily="2" charset="-122"/>
                    <a:ea typeface="SimSun" panose="02010600030101010101" pitchFamily="2" charset="-122"/>
                    <a:cs typeface="+mn-cs"/>
                  </a:defRPr>
                </a:lvl3pPr>
                <a:lvl4pPr marL="1600160" indent="-228594" algn="l" defTabSz="914377" rtl="0" eaLnBrk="1" latinLnBrk="0" hangingPunct="1">
                  <a:lnSpc>
                    <a:spcPct val="100000"/>
                  </a:lnSpc>
                  <a:spcBef>
                    <a:spcPts val="2000"/>
                  </a:spcBef>
                  <a:buFont typeface="Arial" panose="020B0604020202020204" pitchFamily="34" charset="0"/>
                  <a:buChar char="•"/>
                  <a:defRPr sz="1800" kern="1200">
                    <a:solidFill>
                      <a:schemeClr val="tx1">
                        <a:lumMod val="75000"/>
                        <a:lumOff val="25000"/>
                      </a:schemeClr>
                    </a:solidFill>
                    <a:latin typeface="SimSun" panose="02010600030101010101" pitchFamily="2" charset="-122"/>
                    <a:ea typeface="SimSun" panose="02010600030101010101" pitchFamily="2" charset="-122"/>
                    <a:cs typeface="+mn-cs"/>
                  </a:defRPr>
                </a:lvl4pPr>
                <a:lvl5pPr marL="2057349" indent="-228594" algn="l" defTabSz="914377" rtl="0" eaLnBrk="1" latinLnBrk="0" hangingPunct="1">
                  <a:lnSpc>
                    <a:spcPct val="100000"/>
                  </a:lnSpc>
                  <a:spcBef>
                    <a:spcPts val="2000"/>
                  </a:spcBef>
                  <a:buFont typeface="Arial" panose="020B0604020202020204" pitchFamily="34" charset="0"/>
                  <a:buChar char="•"/>
                  <a:defRPr sz="1800" kern="1200">
                    <a:solidFill>
                      <a:schemeClr val="tx1">
                        <a:lumMod val="75000"/>
                        <a:lumOff val="25000"/>
                      </a:schemeClr>
                    </a:solidFill>
                    <a:latin typeface="SimSun" panose="02010600030101010101" pitchFamily="2" charset="-122"/>
                    <a:ea typeface="SimSun" panose="02010600030101010101" pitchFamily="2" charset="-122"/>
                    <a:cs typeface="+mn-cs"/>
                  </a:defRPr>
                </a:lvl5pPr>
              </a:lstStyle>
              <a:p>
                <a:r>
                  <a:rPr kumimoji="1" lang="zh-CN" altLang="en-US" dirty="0"/>
                  <a:t>矢量加法：</a:t>
                </a:r>
                <a:r>
                  <a:rPr kumimoji="1" lang="en-US" altLang="zh-CN" b="1" i="1" dirty="0">
                    <a:latin typeface="Cambria Math" panose="02040503050406030204" pitchFamily="18" charset="0"/>
                  </a:rPr>
                  <a:t/>
                </a:r>
                <a:br>
                  <a:rPr kumimoji="1" lang="en-US" altLang="zh-CN" b="1" i="1" dirty="0">
                    <a:latin typeface="Cambria Math" panose="02040503050406030204" pitchFamily="18" charset="0"/>
                  </a:rPr>
                </a:br>
                <a14:m>
                  <m:oMath xmlns:m="http://schemas.openxmlformats.org/officeDocument/2006/math">
                    <m:r>
                      <a:rPr kumimoji="1" lang="en-US" altLang="zh-CN" b="1" i="1" smtClean="0">
                        <a:latin typeface="Cambria Math" panose="02040503050406030204" pitchFamily="18" charset="0"/>
                      </a:rPr>
                      <m:t>𝒙</m:t>
                    </m:r>
                    <m:r>
                      <a:rPr kumimoji="1" lang="en-US" altLang="zh-Hans" b="0" i="1" smtClean="0">
                        <a:latin typeface="Cambria Math" panose="02040503050406030204" pitchFamily="18" charset="0"/>
                      </a:rPr>
                      <m:t>+</m:t>
                    </m:r>
                    <m:r>
                      <a:rPr kumimoji="1" lang="en-US" altLang="zh-Hans" b="1" i="1" smtClean="0">
                        <a:latin typeface="Cambria Math" panose="02040503050406030204" pitchFamily="18" charset="0"/>
                      </a:rPr>
                      <m:t>𝒚</m:t>
                    </m:r>
                    <m:r>
                      <a:rPr kumimoji="1" lang="en-US" altLang="zh-CN" i="1">
                        <a:latin typeface="Cambria Math" panose="02040503050406030204" pitchFamily="18" charset="0"/>
                      </a:rPr>
                      <m:t>=</m:t>
                    </m:r>
                    <m:d>
                      <m:dPr>
                        <m:begChr m:val="["/>
                        <m:endChr m:val="]"/>
                        <m:ctrlPr>
                          <a:rPr kumimoji="1" lang="en-US" altLang="zh-CN" i="1">
                            <a:latin typeface="Cambria Math" panose="02040503050406030204" pitchFamily="18" charset="0"/>
                          </a:rPr>
                        </m:ctrlPr>
                      </m:dPr>
                      <m:e>
                        <m:m>
                          <m:mPr>
                            <m:mcs>
                              <m:mc>
                                <m:mcPr>
                                  <m:count m:val="1"/>
                                  <m:mcJc m:val="center"/>
                                </m:mcPr>
                              </m:mc>
                            </m:mcs>
                            <m:ctrlPr>
                              <a:rPr kumimoji="1" lang="en-US" altLang="zh-CN" i="1">
                                <a:latin typeface="Cambria Math" panose="02040503050406030204" pitchFamily="18" charset="0"/>
                              </a:rPr>
                            </m:ctrlPr>
                          </m:mPr>
                          <m:mr>
                            <m:e>
                              <m:r>
                                <m:rPr>
                                  <m:brk m:alnAt="7"/>
                                </m:rPr>
                                <a:rPr kumimoji="1" lang="en-US" altLang="zh-CN" b="0" i="1" smtClean="0">
                                  <a:latin typeface="Cambria Math" panose="02040503050406030204" pitchFamily="18" charset="0"/>
                                </a:rPr>
                                <m:t>5</m:t>
                              </m:r>
                            </m:e>
                          </m:mr>
                          <m:mr>
                            <m:e>
                              <m:r>
                                <a:rPr kumimoji="1" lang="en-US" altLang="zh-CN" b="0" i="1" smtClean="0">
                                  <a:latin typeface="Cambria Math" panose="02040503050406030204" pitchFamily="18" charset="0"/>
                                </a:rPr>
                                <m:t>7</m:t>
                              </m:r>
                            </m:e>
                          </m:mr>
                          <m:mr>
                            <m:e>
                              <m:r>
                                <a:rPr kumimoji="1" lang="en-US" altLang="zh-CN" b="0" i="1" smtClean="0">
                                  <a:latin typeface="Cambria Math" panose="02040503050406030204" pitchFamily="18" charset="0"/>
                                </a:rPr>
                                <m:t>9</m:t>
                              </m:r>
                            </m:e>
                          </m:mr>
                        </m:m>
                      </m:e>
                    </m:d>
                  </m:oMath>
                </a14:m>
                <a:r>
                  <a:rPr kumimoji="1" lang="en-US" altLang="zh-CN" dirty="0"/>
                  <a:t/>
                </a:r>
                <a:br>
                  <a:rPr kumimoji="1" lang="en-US" altLang="zh-CN" dirty="0"/>
                </a:br>
                <a:endParaRPr kumimoji="1" lang="en-US" altLang="zh-CN" dirty="0"/>
              </a:p>
              <a:p>
                <a:r>
                  <a:rPr kumimoji="1" lang="zh-CN" altLang="en-US" dirty="0"/>
                  <a:t>标量乘法</a:t>
                </a:r>
                <a:r>
                  <a:rPr kumimoji="1" lang="zh-Hans" altLang="en-US" b="1" dirty="0"/>
                  <a:t>：</a:t>
                </a:r>
                <a:r>
                  <a:rPr kumimoji="1" lang="en-US" altLang="zh-Hans" b="1" dirty="0"/>
                  <a:t/>
                </a:r>
                <a:br>
                  <a:rPr kumimoji="1" lang="en-US" altLang="zh-Hans" b="1" dirty="0"/>
                </a:br>
                <a14:m>
                  <m:oMath xmlns:m="http://schemas.openxmlformats.org/officeDocument/2006/math">
                    <m:r>
                      <a:rPr kumimoji="1" lang="en-US" altLang="zh-Hans" b="0" i="0" smtClean="0">
                        <a:latin typeface="Cambria Math" panose="02040503050406030204" pitchFamily="18" charset="0"/>
                      </a:rPr>
                      <m:t>3</m:t>
                    </m:r>
                    <m:r>
                      <a:rPr kumimoji="1" lang="en-US" altLang="zh-Hans" b="0" i="1" smtClean="0">
                        <a:latin typeface="Cambria Math" panose="02040503050406030204" pitchFamily="18" charset="0"/>
                        <a:ea typeface="Cambria Math" panose="02040503050406030204" pitchFamily="18" charset="0"/>
                      </a:rPr>
                      <m:t>∙</m:t>
                    </m:r>
                    <m:r>
                      <a:rPr kumimoji="1" lang="en-US" altLang="zh-CN" b="1" i="1">
                        <a:latin typeface="Cambria Math" panose="02040503050406030204" pitchFamily="18" charset="0"/>
                      </a:rPr>
                      <m:t>𝒙</m:t>
                    </m:r>
                    <m:r>
                      <a:rPr kumimoji="1" lang="en-US" altLang="zh-CN" i="1">
                        <a:latin typeface="Cambria Math" panose="02040503050406030204" pitchFamily="18" charset="0"/>
                      </a:rPr>
                      <m:t>=</m:t>
                    </m:r>
                    <m:d>
                      <m:dPr>
                        <m:begChr m:val="["/>
                        <m:endChr m:val="]"/>
                        <m:ctrlPr>
                          <a:rPr kumimoji="1" lang="en-US" altLang="zh-CN" i="1">
                            <a:latin typeface="Cambria Math" panose="02040503050406030204" pitchFamily="18" charset="0"/>
                          </a:rPr>
                        </m:ctrlPr>
                      </m:dPr>
                      <m:e>
                        <m:m>
                          <m:mPr>
                            <m:mcs>
                              <m:mc>
                                <m:mcPr>
                                  <m:count m:val="1"/>
                                  <m:mcJc m:val="center"/>
                                </m:mcPr>
                              </m:mc>
                            </m:mcs>
                            <m:ctrlPr>
                              <a:rPr kumimoji="1" lang="en-US" altLang="zh-CN" i="1">
                                <a:latin typeface="Cambria Math" panose="02040503050406030204" pitchFamily="18" charset="0"/>
                              </a:rPr>
                            </m:ctrlPr>
                          </m:mPr>
                          <m:mr>
                            <m:e>
                              <m:r>
                                <m:rPr>
                                  <m:brk m:alnAt="7"/>
                                </m:rPr>
                                <a:rPr kumimoji="1" lang="en-US" altLang="zh-Hans" b="0" i="1" smtClean="0">
                                  <a:latin typeface="Cambria Math" panose="02040503050406030204" pitchFamily="18" charset="0"/>
                                </a:rPr>
                                <m:t>3</m:t>
                              </m:r>
                            </m:e>
                          </m:mr>
                          <m:mr>
                            <m:e>
                              <m:r>
                                <a:rPr kumimoji="1" lang="en-US" altLang="zh-Hans" b="0" i="1" smtClean="0">
                                  <a:latin typeface="Cambria Math" panose="02040503050406030204" pitchFamily="18" charset="0"/>
                                </a:rPr>
                                <m:t>6</m:t>
                              </m:r>
                            </m:e>
                          </m:mr>
                          <m:mr>
                            <m:e>
                              <m:r>
                                <a:rPr kumimoji="1" lang="en-US" altLang="zh-CN" i="1">
                                  <a:latin typeface="Cambria Math" panose="02040503050406030204" pitchFamily="18" charset="0"/>
                                </a:rPr>
                                <m:t>9</m:t>
                              </m:r>
                            </m:e>
                          </m:mr>
                        </m:m>
                      </m:e>
                    </m:d>
                  </m:oMath>
                </a14:m>
                <a:r>
                  <a:rPr kumimoji="1" lang="en-US" altLang="zh-CN" dirty="0"/>
                  <a:t/>
                </a:r>
                <a:br>
                  <a:rPr kumimoji="1" lang="en-US" altLang="zh-CN" dirty="0"/>
                </a:br>
                <a:endParaRPr kumimoji="1" lang="en-US" altLang="zh-CN" dirty="0"/>
              </a:p>
              <a:p>
                <a:r>
                  <a:rPr kumimoji="1" lang="en-US" altLang="zh-CN" dirty="0"/>
                  <a:t>E</a:t>
                </a:r>
                <a:r>
                  <a:rPr kumimoji="1" lang="en-US" altLang="zh-Hans" dirty="0"/>
                  <a:t>lement-wise multiply</a:t>
                </a:r>
                <a:br>
                  <a:rPr kumimoji="1" lang="en-US" altLang="zh-Hans" dirty="0"/>
                </a:br>
                <a:r>
                  <a:rPr kumimoji="1" lang="en-US" altLang="zh-Hans" dirty="0"/>
                  <a:t>(</a:t>
                </a:r>
                <a:r>
                  <a:rPr lang="en-US" altLang="zh-CN" dirty="0"/>
                  <a:t>Hadamard product</a:t>
                </a:r>
                <a:r>
                  <a:rPr kumimoji="1" lang="en-US" altLang="zh-Hans" dirty="0"/>
                  <a:t>)</a:t>
                </a:r>
                <a:r>
                  <a:rPr kumimoji="1" lang="zh-CN" altLang="en-US" dirty="0"/>
                  <a:t>：</a:t>
                </a:r>
                <a:r>
                  <a:rPr kumimoji="1" lang="en-US" altLang="zh-CN" dirty="0"/>
                  <a:t/>
                </a:r>
                <a:br>
                  <a:rPr kumimoji="1" lang="en-US" altLang="zh-CN" dirty="0"/>
                </a:br>
                <a:r>
                  <a:rPr kumimoji="1" lang="en-US" altLang="zh-CN" dirty="0"/>
                  <a:t/>
                </a:r>
                <a:br>
                  <a:rPr kumimoji="1" lang="en-US" altLang="zh-CN" dirty="0"/>
                </a:br>
                <a14:m>
                  <m:oMath xmlns:m="http://schemas.openxmlformats.org/officeDocument/2006/math">
                    <m:r>
                      <a:rPr kumimoji="1" lang="en-US" altLang="zh-CN" b="1" i="1">
                        <a:latin typeface="Cambria Math" panose="02040503050406030204" pitchFamily="18" charset="0"/>
                      </a:rPr>
                      <m:t>𝒙</m:t>
                    </m:r>
                    <m:r>
                      <a:rPr kumimoji="1" lang="en-US" altLang="zh-Hans" i="1">
                        <a:latin typeface="Cambria Math" panose="02040503050406030204" pitchFamily="18" charset="0"/>
                        <a:ea typeface="Cambria Math" panose="02040503050406030204" pitchFamily="18" charset="0"/>
                      </a:rPr>
                      <m:t>∘</m:t>
                    </m:r>
                    <m:r>
                      <a:rPr kumimoji="1" lang="en-US" altLang="zh-Hans" b="1" i="1">
                        <a:latin typeface="Cambria Math" panose="02040503050406030204" pitchFamily="18" charset="0"/>
                      </a:rPr>
                      <m:t>𝒚</m:t>
                    </m:r>
                    <m:r>
                      <a:rPr kumimoji="1" lang="en-US" altLang="zh-CN" i="1">
                        <a:latin typeface="Cambria Math" panose="02040503050406030204" pitchFamily="18" charset="0"/>
                      </a:rPr>
                      <m:t>=</m:t>
                    </m:r>
                    <m:d>
                      <m:dPr>
                        <m:begChr m:val="["/>
                        <m:endChr m:val="]"/>
                        <m:ctrlPr>
                          <a:rPr kumimoji="1" lang="en-US" altLang="zh-CN" i="1">
                            <a:latin typeface="Cambria Math" panose="02040503050406030204" pitchFamily="18" charset="0"/>
                          </a:rPr>
                        </m:ctrlPr>
                      </m:dPr>
                      <m:e>
                        <m:m>
                          <m:mPr>
                            <m:mcs>
                              <m:mc>
                                <m:mcPr>
                                  <m:count m:val="1"/>
                                  <m:mcJc m:val="center"/>
                                </m:mcPr>
                              </m:mc>
                            </m:mcs>
                            <m:ctrlPr>
                              <a:rPr kumimoji="1" lang="en-US" altLang="zh-CN" i="1">
                                <a:latin typeface="Cambria Math" panose="02040503050406030204" pitchFamily="18" charset="0"/>
                              </a:rPr>
                            </m:ctrlPr>
                          </m:mPr>
                          <m:mr>
                            <m:e>
                              <m:r>
                                <m:rPr>
                                  <m:brk m:alnAt="7"/>
                                </m:rPr>
                                <a:rPr kumimoji="1" lang="en-US" altLang="zh-Hans" b="0" i="1" smtClean="0">
                                  <a:latin typeface="Cambria Math" panose="02040503050406030204" pitchFamily="18" charset="0"/>
                                </a:rPr>
                                <m:t>1</m:t>
                              </m:r>
                              <m:r>
                                <a:rPr kumimoji="1" lang="zh-Hans" altLang="en-US" b="0" i="1" smtClean="0">
                                  <a:latin typeface="Cambria Math" panose="02040503050406030204" pitchFamily="18" charset="0"/>
                                </a:rPr>
                                <m:t>∗</m:t>
                              </m:r>
                              <m:r>
                                <a:rPr kumimoji="1" lang="en-US" altLang="zh-Hans" b="0" i="1" smtClean="0">
                                  <a:latin typeface="Cambria Math" panose="02040503050406030204" pitchFamily="18" charset="0"/>
                                </a:rPr>
                                <m:t>4</m:t>
                              </m:r>
                            </m:e>
                          </m:mr>
                          <m:mr>
                            <m:e>
                              <m:r>
                                <a:rPr kumimoji="1" lang="en-US" altLang="zh-Hans" b="0" i="1" smtClean="0">
                                  <a:latin typeface="Cambria Math" panose="02040503050406030204" pitchFamily="18" charset="0"/>
                                </a:rPr>
                                <m:t>2</m:t>
                              </m:r>
                              <m:r>
                                <a:rPr kumimoji="1" lang="zh-Hans" altLang="en-US" b="0" i="1" smtClean="0">
                                  <a:latin typeface="Cambria Math" panose="02040503050406030204" pitchFamily="18" charset="0"/>
                                </a:rPr>
                                <m:t>∗</m:t>
                              </m:r>
                              <m:r>
                                <a:rPr kumimoji="1" lang="en-US" altLang="zh-Hans" b="0" i="1" smtClean="0">
                                  <a:latin typeface="Cambria Math" panose="02040503050406030204" pitchFamily="18" charset="0"/>
                                </a:rPr>
                                <m:t>5</m:t>
                              </m:r>
                            </m:e>
                          </m:mr>
                          <m:mr>
                            <m:e>
                              <m:r>
                                <a:rPr kumimoji="1" lang="en-US" altLang="zh-Hans" b="0" i="1" smtClean="0">
                                  <a:latin typeface="Cambria Math" panose="02040503050406030204" pitchFamily="18" charset="0"/>
                                </a:rPr>
                                <m:t>3</m:t>
                              </m:r>
                              <m:r>
                                <a:rPr kumimoji="1" lang="zh-Hans" altLang="en-US" b="0" i="1" smtClean="0">
                                  <a:latin typeface="Cambria Math" panose="02040503050406030204" pitchFamily="18" charset="0"/>
                                </a:rPr>
                                <m:t>∗</m:t>
                              </m:r>
                              <m:r>
                                <a:rPr kumimoji="1" lang="en-US" altLang="zh-Hans" b="0" i="1" smtClean="0">
                                  <a:latin typeface="Cambria Math" panose="02040503050406030204" pitchFamily="18" charset="0"/>
                                </a:rPr>
                                <m:t>6</m:t>
                              </m:r>
                            </m:e>
                          </m:mr>
                        </m:m>
                      </m:e>
                    </m:d>
                    <m:r>
                      <a:rPr kumimoji="1" lang="en-US" altLang="zh-Hans" b="0" i="1" smtClean="0">
                        <a:latin typeface="Cambria Math" panose="02040503050406030204" pitchFamily="18" charset="0"/>
                      </a:rPr>
                      <m:t>=</m:t>
                    </m:r>
                    <m:d>
                      <m:dPr>
                        <m:begChr m:val="["/>
                        <m:endChr m:val="]"/>
                        <m:ctrlPr>
                          <a:rPr kumimoji="1" lang="en-US" altLang="zh-CN" i="1">
                            <a:latin typeface="Cambria Math" panose="02040503050406030204" pitchFamily="18" charset="0"/>
                          </a:rPr>
                        </m:ctrlPr>
                      </m:dPr>
                      <m:e>
                        <m:m>
                          <m:mPr>
                            <m:mcs>
                              <m:mc>
                                <m:mcPr>
                                  <m:count m:val="1"/>
                                  <m:mcJc m:val="center"/>
                                </m:mcPr>
                              </m:mc>
                            </m:mcs>
                            <m:ctrlPr>
                              <a:rPr kumimoji="1" lang="en-US" altLang="zh-CN" i="1">
                                <a:latin typeface="Cambria Math" panose="02040503050406030204" pitchFamily="18" charset="0"/>
                              </a:rPr>
                            </m:ctrlPr>
                          </m:mPr>
                          <m:mr>
                            <m:e>
                              <m:r>
                                <m:rPr>
                                  <m:brk m:alnAt="7"/>
                                </m:rPr>
                                <a:rPr kumimoji="1" lang="en-US" altLang="zh-Hans" b="0" i="1" smtClean="0">
                                  <a:latin typeface="Cambria Math" panose="02040503050406030204" pitchFamily="18" charset="0"/>
                                </a:rPr>
                                <m:t>4</m:t>
                              </m:r>
                            </m:e>
                          </m:mr>
                          <m:mr>
                            <m:e>
                              <m:r>
                                <a:rPr kumimoji="1" lang="en-US" altLang="zh-Hans" b="0" i="1" smtClean="0">
                                  <a:latin typeface="Cambria Math" panose="02040503050406030204" pitchFamily="18" charset="0"/>
                                </a:rPr>
                                <m:t>10</m:t>
                              </m:r>
                            </m:e>
                          </m:mr>
                          <m:mr>
                            <m:e>
                              <m:r>
                                <a:rPr kumimoji="1" lang="en-US" altLang="zh-Hans" b="0" i="1" smtClean="0">
                                  <a:latin typeface="Cambria Math" panose="02040503050406030204" pitchFamily="18" charset="0"/>
                                </a:rPr>
                                <m:t>18</m:t>
                              </m:r>
                            </m:e>
                          </m:mr>
                        </m:m>
                      </m:e>
                    </m:d>
                  </m:oMath>
                </a14:m>
                <a:r>
                  <a:rPr kumimoji="1" lang="en-US" altLang="zh-CN" dirty="0"/>
                  <a:t/>
                </a:r>
                <a:br>
                  <a:rPr kumimoji="1" lang="en-US" altLang="zh-CN" dirty="0"/>
                </a:br>
                <a:endParaRPr kumimoji="1" lang="en-US" altLang="zh-CN" dirty="0"/>
              </a:p>
              <a:p>
                <a:r>
                  <a:rPr kumimoji="1" lang="zh-CN" altLang="en-US" dirty="0"/>
                  <a:t>数量积（点乘）：</a:t>
                </a:r>
                <a:r>
                  <a:rPr kumimoji="1" lang="en-US" altLang="zh-CN" dirty="0"/>
                  <a:t/>
                </a:r>
                <a:br>
                  <a:rPr kumimoji="1" lang="en-US" altLang="zh-CN" dirty="0"/>
                </a:br>
                <a14:m>
                  <m:oMath xmlns:m="http://schemas.openxmlformats.org/officeDocument/2006/math">
                    <m:r>
                      <a:rPr kumimoji="1" lang="en-US" altLang="zh-CN" b="1" i="1">
                        <a:latin typeface="Cambria Math" panose="02040503050406030204" pitchFamily="18" charset="0"/>
                      </a:rPr>
                      <m:t>𝒙</m:t>
                    </m:r>
                    <m:r>
                      <a:rPr kumimoji="1" lang="en-US" altLang="zh-Hans" i="1" smtClean="0">
                        <a:latin typeface="Cambria Math" panose="02040503050406030204" pitchFamily="18" charset="0"/>
                        <a:ea typeface="Cambria Math" panose="02040503050406030204" pitchFamily="18" charset="0"/>
                      </a:rPr>
                      <m:t>∙</m:t>
                    </m:r>
                    <m:r>
                      <a:rPr kumimoji="1" lang="en-US" altLang="zh-Hans" b="1" i="1">
                        <a:latin typeface="Cambria Math" panose="02040503050406030204" pitchFamily="18" charset="0"/>
                      </a:rPr>
                      <m:t>𝒚</m:t>
                    </m:r>
                    <m:r>
                      <a:rPr kumimoji="1" lang="en-US" altLang="zh-CN" i="1">
                        <a:latin typeface="Cambria Math" panose="02040503050406030204" pitchFamily="18" charset="0"/>
                      </a:rPr>
                      <m:t>=</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1∗4+2∗5+3∗6</m:t>
                        </m:r>
                      </m:e>
                    </m:d>
                    <m:r>
                      <a:rPr kumimoji="1" lang="en-US" altLang="zh-Hans" i="1">
                        <a:latin typeface="Cambria Math" panose="02040503050406030204" pitchFamily="18" charset="0"/>
                      </a:rPr>
                      <m:t>=</m:t>
                    </m:r>
                    <m:r>
                      <a:rPr kumimoji="1" lang="en-US" altLang="zh-Hans" b="0" i="1" smtClean="0">
                        <a:latin typeface="Cambria Math" panose="02040503050406030204" pitchFamily="18" charset="0"/>
                      </a:rPr>
                      <m:t>32</m:t>
                    </m:r>
                  </m:oMath>
                </a14:m>
                <a:endParaRPr kumimoji="1" lang="en-US" altLang="zh-CN" dirty="0"/>
              </a:p>
              <a:p>
                <a:r>
                  <a:rPr kumimoji="1" lang="en-US" altLang="zh-Hans" dirty="0"/>
                  <a:t>……</a:t>
                </a:r>
                <a:endParaRPr kumimoji="1" lang="en-US" altLang="zh-CN" dirty="0"/>
              </a:p>
            </p:txBody>
          </p:sp>
        </mc:Choice>
        <mc:Fallback xmlns="">
          <p:sp>
            <p:nvSpPr>
              <p:cNvPr id="7" name="内容占位符 2"/>
              <p:cNvSpPr txBox="1">
                <a:spLocks noRot="1" noChangeAspect="1" noMove="1" noResize="1" noEditPoints="1" noAdjustHandles="1" noChangeArrowheads="1" noChangeShapeType="1" noTextEdit="1"/>
              </p:cNvSpPr>
              <p:nvPr/>
            </p:nvSpPr>
            <p:spPr>
              <a:xfrm>
                <a:off x="6426631" y="599925"/>
                <a:ext cx="4317569" cy="5886600"/>
              </a:xfrm>
              <a:prstGeom prst="rect">
                <a:avLst/>
              </a:prstGeom>
              <a:blipFill rotWithShape="1">
                <a:blip r:embed="rId3"/>
                <a:stretch>
                  <a:fillRect l="-1466" t="-2151"/>
                </a:stretch>
              </a:blipFill>
            </p:spPr>
            <p:txBody>
              <a:bodyPr/>
              <a:lstStyle/>
              <a:p>
                <a:r>
                  <a:rPr lang="zh-CN" altLang="en-US">
                    <a:noFill/>
                  </a:rPr>
                  <a:t> </a:t>
                </a:r>
                <a:endParaRPr lang="zh-CN" altLang="en-US">
                  <a:noFill/>
                </a:endParaRPr>
              </a:p>
            </p:txBody>
          </p:sp>
        </mc:Fallback>
      </mc:AlternateContent>
      <p:sp>
        <p:nvSpPr>
          <p:cNvPr id="5" name="灯片编号占位符 4"/>
          <p:cNvSpPr>
            <a:spLocks noGrp="1"/>
          </p:cNvSpPr>
          <p:nvPr>
            <p:ph type="sldNum" sz="quarter" idx="26"/>
          </p:nvPr>
        </p:nvSpPr>
        <p:spPr/>
        <p:txBody>
          <a:bodyPr/>
          <a:lstStyle/>
          <a:p>
            <a:fld id="{B5CEABB6-07DC-46E8-9B57-56EC44A396E5}" type="slidenum">
              <a:rPr lang="en-US" altLang="zh-CN" smtClean="0"/>
              <a:t>14</a:t>
            </a:fld>
            <a:r>
              <a:rPr lang="en-US" altLang="zh-CN" smtClean="0"/>
              <a:t>/75</a:t>
            </a:r>
            <a:endParaRPr lang="zh-CN" altLang="en-US" dirty="0"/>
          </a:p>
        </p:txBody>
      </p:sp>
    </p:spTree>
    <p:extLst>
      <p:ext uri="{BB962C8B-B14F-4D97-AF65-F5344CB8AC3E}">
        <p14:creationId xmlns:p14="http://schemas.microsoft.com/office/powerpoint/2010/main" val="18591646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向量</a:t>
            </a:r>
            <a:r>
              <a:rPr kumimoji="1" lang="en-US" altLang="en-US" dirty="0"/>
              <a:t> vector</a:t>
            </a:r>
            <a:endParaRPr kumimoji="1" lang="zh-CN" altLang="en-US" dirty="0"/>
          </a:p>
        </p:txBody>
      </p:sp>
      <p:sp>
        <p:nvSpPr>
          <p:cNvPr id="3" name="内容占位符 2"/>
          <p:cNvSpPr>
            <a:spLocks noGrp="1"/>
          </p:cNvSpPr>
          <p:nvPr>
            <p:ph sz="quarter" idx="23"/>
          </p:nvPr>
        </p:nvSpPr>
        <p:spPr/>
        <p:txBody>
          <a:bodyPr/>
          <a:lstStyle/>
          <a:p>
            <a:r>
              <a:rPr kumimoji="1" lang="zh-CN" altLang="en-US" dirty="0">
                <a:solidFill>
                  <a:srgbClr val="C00000"/>
                </a:solidFill>
              </a:rPr>
              <a:t>向量</a:t>
            </a:r>
            <a:r>
              <a:rPr kumimoji="1" lang="zh-CN" altLang="en-US" dirty="0"/>
              <a:t>这种数据结构，以及向量的运算，和我们对</a:t>
            </a:r>
            <a:r>
              <a:rPr kumimoji="1" lang="en-US" altLang="zh-CN" dirty="0">
                <a:solidFill>
                  <a:srgbClr val="C00000"/>
                </a:solidFill>
              </a:rPr>
              <a:t>SIMD</a:t>
            </a:r>
            <a:r>
              <a:rPr kumimoji="1" lang="zh-CN" altLang="en-US" dirty="0"/>
              <a:t>的期待不谋而合</a:t>
            </a:r>
          </a:p>
        </p:txBody>
      </p:sp>
      <p:sp>
        <p:nvSpPr>
          <p:cNvPr id="5" name="灯片编号占位符 4"/>
          <p:cNvSpPr>
            <a:spLocks noGrp="1"/>
          </p:cNvSpPr>
          <p:nvPr>
            <p:ph type="sldNum" sz="quarter" idx="26"/>
          </p:nvPr>
        </p:nvSpPr>
        <p:spPr/>
        <p:txBody>
          <a:bodyPr/>
          <a:lstStyle/>
          <a:p>
            <a:fld id="{B5CEABB6-07DC-46E8-9B57-56EC44A396E5}" type="slidenum">
              <a:rPr lang="en-US" altLang="zh-CN" smtClean="0"/>
              <a:t>15</a:t>
            </a:fld>
            <a:r>
              <a:rPr lang="en-US" altLang="zh-CN" smtClean="0"/>
              <a:t>/75</a:t>
            </a:r>
            <a:endParaRPr lang="zh-CN" altLang="en-US" dirty="0"/>
          </a:p>
        </p:txBody>
      </p:sp>
    </p:spTree>
    <p:extLst>
      <p:ext uri="{BB962C8B-B14F-4D97-AF65-F5344CB8AC3E}">
        <p14:creationId xmlns:p14="http://schemas.microsoft.com/office/powerpoint/2010/main" val="42040574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向量的</a:t>
            </a:r>
            <a:r>
              <a:rPr kumimoji="1" lang="zh-CN" altLang="en-US" dirty="0">
                <a:solidFill>
                  <a:srgbClr val="C00000"/>
                </a:solidFill>
              </a:rPr>
              <a:t>串行化</a:t>
            </a:r>
            <a:r>
              <a:rPr kumimoji="1" lang="zh-CN" altLang="en-US" dirty="0"/>
              <a:t>计算方式</a:t>
            </a:r>
          </a:p>
        </p:txBody>
      </p:sp>
      <mc:AlternateContent xmlns:mc="http://schemas.openxmlformats.org/markup-compatibility/2006" xmlns:a14="http://schemas.microsoft.com/office/drawing/2010/main">
        <mc:Choice Requires="a14">
          <p:sp>
            <p:nvSpPr>
              <p:cNvPr id="3" name="内容占位符 2">
                <a:extLst>
                  <a:ext uri="{FF2B5EF4-FFF2-40B4-BE49-F238E27FC236}">
                    <ele xmlns="" attr="{8AEC7340-7966-7140-8562-821D98DD3F37}"/>
                  </a:ext>
                </a:extLst>
              </p:cNvPr>
              <p:cNvSpPr>
                <a:spLocks noGrp="1"/>
              </p:cNvSpPr>
              <p:nvPr>
                <p:ph sz="quarter" idx="23"/>
              </p:nvPr>
            </p:nvSpPr>
            <p:spPr/>
            <p:txBody>
              <a:bodyPr>
                <a:normAutofit lnSpcReduction="10000"/>
              </a:bodyPr>
              <a:lstStyle/>
              <a:p>
                <a:r>
                  <a:rPr kumimoji="1" lang="zh-CN" altLang="en-US" dirty="0"/>
                  <a:t>以计算</a:t>
                </a:r>
                <a:r>
                  <a:rPr kumimoji="1" lang="zh-Hans" altLang="en-US" dirty="0"/>
                  <a:t> </a:t>
                </a:r>
                <a14:m>
                  <m:oMath xmlns:m="http://schemas.openxmlformats.org/officeDocument/2006/math">
                    <m:r>
                      <a:rPr kumimoji="1" lang="en-US" altLang="zh-CN" b="0" i="1" smtClean="0">
                        <a:latin typeface="Cambria Math" panose="02040503050406030204" pitchFamily="18" charset="0"/>
                      </a:rPr>
                      <m:t>𝐷</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𝐴</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𝐵</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𝐶</m:t>
                    </m:r>
                    <m:r>
                      <a:rPr kumimoji="1" lang="en-US" altLang="zh-CN" b="0" i="1" smtClean="0">
                        <a:latin typeface="Cambria Math" panose="02040503050406030204" pitchFamily="18" charset="0"/>
                        <a:ea typeface="Cambria Math" panose="02040503050406030204" pitchFamily="18" charset="0"/>
                      </a:rPr>
                      <m:t>)</m:t>
                    </m:r>
                  </m:oMath>
                </a14:m>
                <a:r>
                  <a:rPr kumimoji="1" lang="zh-Hans" altLang="en-US" dirty="0"/>
                  <a:t> </a:t>
                </a:r>
                <a:r>
                  <a:rPr kumimoji="1" lang="zh-CN" altLang="en-US" dirty="0"/>
                  <a:t>为例</a:t>
                </a:r>
                <a:r>
                  <a:rPr kumimoji="1" lang="en-US" altLang="zh-CN" dirty="0"/>
                  <a:t/>
                </a:r>
                <a:br>
                  <a:rPr kumimoji="1" lang="en-US" altLang="zh-CN" dirty="0"/>
                </a:br>
                <a:r>
                  <a:rPr kumimoji="1" lang="en-US" altLang="zh-CN" dirty="0"/>
                  <a:t>A</a:t>
                </a:r>
                <a:r>
                  <a:rPr kumimoji="1" lang="zh-Hans" altLang="en-US" dirty="0"/>
                  <a:t>、</a:t>
                </a:r>
                <a:r>
                  <a:rPr kumimoji="1" lang="en-US" altLang="zh-Hans" dirty="0"/>
                  <a:t>B</a:t>
                </a:r>
                <a:r>
                  <a:rPr kumimoji="1" lang="zh-Hans" altLang="en-US" dirty="0"/>
                  <a:t>、</a:t>
                </a:r>
                <a:r>
                  <a:rPr kumimoji="1" lang="en-US" altLang="zh-Hans" dirty="0"/>
                  <a:t>C</a:t>
                </a:r>
                <a:r>
                  <a:rPr kumimoji="1" lang="zh-Hans" altLang="en-US" dirty="0"/>
                  <a:t>、</a:t>
                </a:r>
                <a:r>
                  <a:rPr kumimoji="1" lang="en-US" altLang="zh-Hans" dirty="0"/>
                  <a:t>D</a:t>
                </a:r>
                <a:r>
                  <a:rPr kumimoji="1" lang="zh-Hans" altLang="en-US" dirty="0"/>
                  <a:t>均为长度为</a:t>
                </a:r>
                <a:r>
                  <a:rPr kumimoji="1" lang="en-US" altLang="zh-Hans" dirty="0"/>
                  <a:t>N</a:t>
                </a:r>
                <a:r>
                  <a:rPr kumimoji="1" lang="zh-Hans" altLang="en-US" dirty="0"/>
                  <a:t>的向量</a:t>
                </a:r>
                <a:endParaRPr kumimoji="1" lang="en-US" altLang="zh-Hans" dirty="0"/>
              </a:p>
              <a:p>
                <a:endParaRPr kumimoji="1" lang="en-US" altLang="zh-Hans" dirty="0"/>
              </a:p>
              <a:p>
                <a:pPr marL="514350" indent="-514350">
                  <a:buFont typeface="+mj-lt"/>
                  <a:buAutoNum type="arabicPeriod"/>
                </a:pPr>
                <a:r>
                  <a:rPr kumimoji="1" lang="zh-CN" altLang="en-US" dirty="0"/>
                  <a:t>横向计算</a:t>
                </a:r>
                <a:endParaRPr kumimoji="1" lang="en-US" altLang="zh-CN" dirty="0"/>
              </a:p>
              <a:p>
                <a:pPr marL="514350" indent="-514350">
                  <a:buFont typeface="+mj-lt"/>
                  <a:buAutoNum type="arabicPeriod"/>
                </a:pPr>
                <a:r>
                  <a:rPr kumimoji="1" lang="zh-CN" altLang="en-US" dirty="0"/>
                  <a:t>纵向计算</a:t>
                </a:r>
                <a:endParaRPr kumimoji="1" lang="en-US" altLang="zh-CN" dirty="0"/>
              </a:p>
              <a:p>
                <a:pPr marL="514350" indent="-514350">
                  <a:buFont typeface="+mj-lt"/>
                  <a:buAutoNum type="arabicPeriod"/>
                </a:pPr>
                <a:r>
                  <a:rPr kumimoji="1" lang="zh-CN" altLang="en-US" dirty="0"/>
                  <a:t>纵横（分组）计算</a:t>
                </a:r>
              </a:p>
            </p:txBody>
          </p:sp>
        </mc:Choice>
        <mc:Fallback xmlns="">
          <p:sp>
            <p:nvSpPr>
              <p:cNvPr id="3" name="内容占位符 2"/>
              <p:cNvSpPr>
                <a:spLocks noGrp="1" noRot="1" noChangeAspect="1" noMove="1" noResize="1" noEditPoints="1" noAdjustHandles="1" noChangeArrowheads="1" noChangeShapeType="1" noTextEdit="1"/>
              </p:cNvSpPr>
              <p:nvPr>
                <p:ph sz="quarter" idx="23"/>
              </p:nvPr>
            </p:nvSpPr>
            <p:spPr>
              <a:xfrm>
                <a:off x="1219835" y="1866510"/>
                <a:ext cx="9296400" cy="3657320"/>
              </a:xfrm>
              <a:blipFill rotWithShape="1">
                <a:blip r:embed="rId2"/>
                <a:stretch>
                  <a:fillRect l="-1091" t="-3460"/>
                </a:stretch>
              </a:blipFill>
            </p:spPr>
            <p:txBody>
              <a:bodyPr/>
              <a:lstStyle/>
              <a:p>
                <a:r>
                  <a:rPr lang="zh-CN" altLang="en-US">
                    <a:noFill/>
                  </a:rPr>
                  <a:t> </a:t>
                </a:r>
                <a:endParaRPr lang="zh-CN" altLang="en-US">
                  <a:noFill/>
                </a:endParaRPr>
              </a:p>
            </p:txBody>
          </p:sp>
        </mc:Fallback>
      </mc:AlternateContent>
      <p:sp>
        <p:nvSpPr>
          <p:cNvPr id="5" name="灯片编号占位符 4"/>
          <p:cNvSpPr>
            <a:spLocks noGrp="1"/>
          </p:cNvSpPr>
          <p:nvPr>
            <p:ph type="sldNum" sz="quarter" idx="26"/>
          </p:nvPr>
        </p:nvSpPr>
        <p:spPr/>
        <p:txBody>
          <a:bodyPr/>
          <a:lstStyle/>
          <a:p>
            <a:fld id="{B5CEABB6-07DC-46E8-9B57-56EC44A396E5}" type="slidenum">
              <a:rPr lang="en-US" altLang="zh-CN" smtClean="0"/>
              <a:t>16</a:t>
            </a:fld>
            <a:r>
              <a:rPr lang="en-US" altLang="zh-CN" smtClean="0"/>
              <a:t>/75</a:t>
            </a:r>
            <a:endParaRPr lang="zh-CN" altLang="en-US" dirty="0"/>
          </a:p>
        </p:txBody>
      </p:sp>
    </p:spTree>
    <p:extLst>
      <p:ext uri="{BB962C8B-B14F-4D97-AF65-F5344CB8AC3E}">
        <p14:creationId xmlns:p14="http://schemas.microsoft.com/office/powerpoint/2010/main" val="5164036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向量的计算方式</a:t>
            </a:r>
            <a:r>
              <a:rPr kumimoji="1" lang="en-US" altLang="en-US" dirty="0"/>
              <a:t> – 1. </a:t>
            </a:r>
            <a:r>
              <a:rPr kumimoji="1" lang="zh-CN" altLang="en-US" dirty="0">
                <a:solidFill>
                  <a:srgbClr val="C00000"/>
                </a:solidFill>
              </a:rPr>
              <a:t>横向计算</a:t>
            </a:r>
          </a:p>
        </p:txBody>
      </p:sp>
      <p:sp>
        <p:nvSpPr>
          <p:cNvPr id="3" name="内容占位符 2"/>
          <p:cNvSpPr>
            <a:spLocks noGrp="1"/>
          </p:cNvSpPr>
          <p:nvPr>
            <p:ph sz="quarter" idx="23"/>
          </p:nvPr>
        </p:nvSpPr>
        <p:spPr/>
        <p:txBody>
          <a:bodyPr/>
          <a:lstStyle/>
          <a:p>
            <a:r>
              <a:rPr kumimoji="1" lang="zh-CN" altLang="en-US" dirty="0"/>
              <a:t>这种计算方式是在</a:t>
            </a:r>
            <a:r>
              <a:rPr kumimoji="1" lang="zh-CN" altLang="en-US" dirty="0">
                <a:solidFill>
                  <a:srgbClr val="C00000"/>
                </a:solidFill>
              </a:rPr>
              <a:t>标量处理器</a:t>
            </a:r>
            <a:r>
              <a:rPr kumimoji="1" lang="zh-CN" altLang="en-US" dirty="0"/>
              <a:t>上对向量的一般计算方式</a:t>
            </a:r>
          </a:p>
        </p:txBody>
      </p:sp>
      <p:sp>
        <p:nvSpPr>
          <p:cNvPr id="5" name="灯片编号占位符 4"/>
          <p:cNvSpPr>
            <a:spLocks noGrp="1"/>
          </p:cNvSpPr>
          <p:nvPr>
            <p:ph type="sldNum" sz="quarter" idx="26"/>
          </p:nvPr>
        </p:nvSpPr>
        <p:spPr/>
        <p:txBody>
          <a:bodyPr/>
          <a:lstStyle/>
          <a:p>
            <a:fld id="{B5CEABB6-07DC-46E8-9B57-56EC44A396E5}" type="slidenum">
              <a:rPr lang="en-US" altLang="zh-CN" smtClean="0"/>
              <a:t>17</a:t>
            </a:fld>
            <a:r>
              <a:rPr lang="en-US" altLang="zh-CN" smtClean="0"/>
              <a:t>/75</a:t>
            </a:r>
            <a:endParaRPr lang="zh-CN" altLang="en-US" dirty="0"/>
          </a:p>
        </p:txBody>
      </p:sp>
    </p:spTree>
    <p:extLst>
      <p:ext uri="{BB962C8B-B14F-4D97-AF65-F5344CB8AC3E}">
        <p14:creationId xmlns:p14="http://schemas.microsoft.com/office/powerpoint/2010/main" val="39329638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向量的计算方式</a:t>
            </a:r>
            <a:r>
              <a:rPr kumimoji="1" lang="en-US" altLang="en-US" dirty="0"/>
              <a:t> – 1. </a:t>
            </a:r>
            <a:r>
              <a:rPr kumimoji="1" lang="zh-CN" altLang="en-US" dirty="0">
                <a:solidFill>
                  <a:srgbClr val="C00000"/>
                </a:solidFill>
              </a:rPr>
              <a:t>横向计算</a:t>
            </a:r>
          </a:p>
        </p:txBody>
      </p:sp>
      <p:sp>
        <p:nvSpPr>
          <p:cNvPr id="3" name="内容占位符 2"/>
          <p:cNvSpPr>
            <a:spLocks noGrp="1"/>
          </p:cNvSpPr>
          <p:nvPr>
            <p:ph sz="quarter" idx="23"/>
          </p:nvPr>
        </p:nvSpPr>
        <p:spPr>
          <a:xfrm>
            <a:off x="1447800" y="1521858"/>
            <a:ext cx="9296400" cy="4834494"/>
          </a:xfrm>
        </p:spPr>
        <p:txBody>
          <a:bodyPr>
            <a:normAutofit fontScale="92500" lnSpcReduction="20000"/>
          </a:bodyPr>
          <a:lstStyle/>
          <a:p>
            <a:pPr marL="628650" indent="-457200">
              <a:lnSpc>
                <a:spcPct val="120000"/>
              </a:lnSpc>
              <a:spcBef>
                <a:spcPts val="500"/>
              </a:spcBef>
            </a:pPr>
            <a:r>
              <a:rPr lang="zh-CN" altLang="en-US" dirty="0"/>
              <a:t>向量计算是按行的方式从左到右横向地进行。</a:t>
            </a:r>
          </a:p>
          <a:p>
            <a:pPr lvl="1">
              <a:lnSpc>
                <a:spcPct val="120000"/>
              </a:lnSpc>
              <a:spcBef>
                <a:spcPts val="500"/>
              </a:spcBef>
            </a:pPr>
            <a:r>
              <a:rPr lang="zh-CN" altLang="en-US" b="1" dirty="0">
                <a:latin typeface="宋体" panose="02010600030101010101" pitchFamily="2" charset="-122"/>
              </a:rPr>
              <a:t>先计算：   </a:t>
            </a:r>
            <a:r>
              <a:rPr lang="en-US" altLang="zh-CN" b="1" i="1" dirty="0">
                <a:latin typeface="宋体" panose="02010600030101010101" pitchFamily="2" charset="-122"/>
              </a:rPr>
              <a:t>d</a:t>
            </a:r>
            <a:r>
              <a:rPr lang="en-US" altLang="zh-CN" b="1" baseline="-25000" dirty="0">
                <a:latin typeface="宋体" panose="02010600030101010101" pitchFamily="2" charset="-122"/>
              </a:rPr>
              <a:t>1</a:t>
            </a:r>
            <a:r>
              <a:rPr lang="en-US" altLang="zh-CN" b="1" dirty="0">
                <a:latin typeface="宋体" panose="02010600030101010101" pitchFamily="2" charset="-122"/>
              </a:rPr>
              <a:t>←</a:t>
            </a:r>
            <a:r>
              <a:rPr lang="en-US" altLang="zh-CN" b="1" i="1" dirty="0">
                <a:latin typeface="宋体" panose="02010600030101010101" pitchFamily="2" charset="-122"/>
              </a:rPr>
              <a:t>a</a:t>
            </a:r>
            <a:r>
              <a:rPr lang="en-US" altLang="zh-CN" b="1" baseline="-25000" dirty="0">
                <a:latin typeface="宋体" panose="02010600030101010101" pitchFamily="2" charset="-122"/>
              </a:rPr>
              <a:t>1</a:t>
            </a:r>
            <a:r>
              <a:rPr lang="en-US" altLang="zh-CN" b="1" dirty="0">
                <a:latin typeface="宋体" panose="02010600030101010101" pitchFamily="2" charset="-122"/>
              </a:rPr>
              <a:t>×(</a:t>
            </a:r>
            <a:r>
              <a:rPr lang="en-US" altLang="zh-CN" b="1" i="1" dirty="0">
                <a:latin typeface="宋体" panose="02010600030101010101" pitchFamily="2" charset="-122"/>
              </a:rPr>
              <a:t>b</a:t>
            </a:r>
            <a:r>
              <a:rPr lang="en-US" altLang="zh-CN" b="1" baseline="-25000" dirty="0">
                <a:latin typeface="宋体" panose="02010600030101010101" pitchFamily="2" charset="-122"/>
              </a:rPr>
              <a:t>1</a:t>
            </a:r>
            <a:r>
              <a:rPr lang="zh-CN" altLang="en-US" b="1" dirty="0">
                <a:latin typeface="宋体" panose="02010600030101010101" pitchFamily="2" charset="-122"/>
              </a:rPr>
              <a:t>＋</a:t>
            </a:r>
            <a:r>
              <a:rPr lang="en-US" altLang="zh-CN" b="1" i="1" dirty="0">
                <a:latin typeface="宋体" panose="02010600030101010101" pitchFamily="2" charset="-122"/>
              </a:rPr>
              <a:t>c</a:t>
            </a:r>
            <a:r>
              <a:rPr lang="en-US" altLang="zh-CN" b="1" baseline="-25000" dirty="0">
                <a:latin typeface="宋体" panose="02010600030101010101" pitchFamily="2" charset="-122"/>
              </a:rPr>
              <a:t>1</a:t>
            </a:r>
            <a:r>
              <a:rPr lang="en-US" altLang="zh-CN" b="1" dirty="0">
                <a:latin typeface="宋体" panose="02010600030101010101" pitchFamily="2" charset="-122"/>
              </a:rPr>
              <a:t>)</a:t>
            </a:r>
          </a:p>
          <a:p>
            <a:pPr lvl="1">
              <a:lnSpc>
                <a:spcPct val="120000"/>
              </a:lnSpc>
              <a:spcBef>
                <a:spcPts val="500"/>
              </a:spcBef>
            </a:pPr>
            <a:r>
              <a:rPr lang="zh-CN" altLang="en-US" b="1" dirty="0">
                <a:latin typeface="宋体" panose="02010600030101010101" pitchFamily="2" charset="-122"/>
              </a:rPr>
              <a:t>再计算：   </a:t>
            </a:r>
            <a:r>
              <a:rPr lang="en-US" altLang="zh-CN" b="1" i="1" dirty="0">
                <a:latin typeface="宋体" panose="02010600030101010101" pitchFamily="2" charset="-122"/>
              </a:rPr>
              <a:t>d</a:t>
            </a:r>
            <a:r>
              <a:rPr lang="en-US" altLang="zh-CN" b="1" baseline="-25000" dirty="0">
                <a:latin typeface="宋体" panose="02010600030101010101" pitchFamily="2" charset="-122"/>
              </a:rPr>
              <a:t>2</a:t>
            </a:r>
            <a:r>
              <a:rPr lang="en-US" altLang="zh-CN" b="1" dirty="0">
                <a:latin typeface="宋体" panose="02010600030101010101" pitchFamily="2" charset="-122"/>
              </a:rPr>
              <a:t>←</a:t>
            </a:r>
            <a:r>
              <a:rPr lang="en-US" altLang="zh-CN" b="1" i="1" dirty="0">
                <a:latin typeface="宋体" panose="02010600030101010101" pitchFamily="2" charset="-122"/>
              </a:rPr>
              <a:t>a</a:t>
            </a:r>
            <a:r>
              <a:rPr lang="en-US" altLang="zh-CN" b="1" baseline="-25000" dirty="0">
                <a:latin typeface="宋体" panose="02010600030101010101" pitchFamily="2" charset="-122"/>
              </a:rPr>
              <a:t>2</a:t>
            </a:r>
            <a:r>
              <a:rPr lang="en-US" altLang="zh-CN" b="1" dirty="0">
                <a:latin typeface="宋体" panose="02010600030101010101" pitchFamily="2" charset="-122"/>
              </a:rPr>
              <a:t>×(</a:t>
            </a:r>
            <a:r>
              <a:rPr lang="en-US" altLang="zh-CN" b="1" i="1" dirty="0">
                <a:latin typeface="宋体" panose="02010600030101010101" pitchFamily="2" charset="-122"/>
              </a:rPr>
              <a:t>b</a:t>
            </a:r>
            <a:r>
              <a:rPr lang="en-US" altLang="zh-CN" b="1" baseline="-25000" dirty="0">
                <a:latin typeface="宋体" panose="02010600030101010101" pitchFamily="2" charset="-122"/>
              </a:rPr>
              <a:t>2</a:t>
            </a:r>
            <a:r>
              <a:rPr lang="zh-CN" altLang="en-US" b="1" dirty="0">
                <a:latin typeface="宋体" panose="02010600030101010101" pitchFamily="2" charset="-122"/>
              </a:rPr>
              <a:t>＋</a:t>
            </a:r>
            <a:r>
              <a:rPr lang="en-US" altLang="zh-CN" b="1" i="1" dirty="0">
                <a:latin typeface="宋体" panose="02010600030101010101" pitchFamily="2" charset="-122"/>
              </a:rPr>
              <a:t>c</a:t>
            </a:r>
            <a:r>
              <a:rPr lang="en-US" altLang="zh-CN" b="1" baseline="-25000" dirty="0">
                <a:latin typeface="宋体" panose="02010600030101010101" pitchFamily="2" charset="-122"/>
              </a:rPr>
              <a:t>2</a:t>
            </a:r>
            <a:r>
              <a:rPr lang="en-US" altLang="zh-CN" b="1" dirty="0">
                <a:latin typeface="宋体" panose="02010600030101010101" pitchFamily="2" charset="-122"/>
              </a:rPr>
              <a:t>)</a:t>
            </a:r>
          </a:p>
          <a:p>
            <a:pPr lvl="1">
              <a:lnSpc>
                <a:spcPct val="120000"/>
              </a:lnSpc>
              <a:spcBef>
                <a:spcPts val="500"/>
              </a:spcBef>
            </a:pPr>
            <a:r>
              <a:rPr lang="en-US" altLang="zh-CN" b="1" dirty="0">
                <a:latin typeface="宋体" panose="02010600030101010101" pitchFamily="2" charset="-122"/>
              </a:rPr>
              <a:t>                ……</a:t>
            </a:r>
          </a:p>
          <a:p>
            <a:pPr lvl="1">
              <a:lnSpc>
                <a:spcPct val="120000"/>
              </a:lnSpc>
              <a:spcBef>
                <a:spcPts val="500"/>
              </a:spcBef>
            </a:pPr>
            <a:r>
              <a:rPr lang="zh-CN" altLang="en-US" b="1" dirty="0">
                <a:latin typeface="宋体" panose="02010600030101010101" pitchFamily="2" charset="-122"/>
              </a:rPr>
              <a:t>最后计算：</a:t>
            </a:r>
            <a:r>
              <a:rPr lang="zh-CN" altLang="en-US" b="1" i="1" dirty="0">
                <a:latin typeface="宋体" panose="02010600030101010101" pitchFamily="2" charset="-122"/>
              </a:rPr>
              <a:t> </a:t>
            </a:r>
            <a:r>
              <a:rPr lang="en-US" altLang="zh-CN" b="1" i="1" dirty="0" err="1">
                <a:latin typeface="宋体" panose="02010600030101010101" pitchFamily="2" charset="-122"/>
              </a:rPr>
              <a:t>d</a:t>
            </a:r>
            <a:r>
              <a:rPr lang="en-US" altLang="zh-CN" b="1" i="1" baseline="-25000" dirty="0" err="1">
                <a:latin typeface="宋体" panose="02010600030101010101" pitchFamily="2" charset="-122"/>
              </a:rPr>
              <a:t>N</a:t>
            </a:r>
            <a:r>
              <a:rPr lang="en-US" altLang="zh-CN" b="1" dirty="0" err="1">
                <a:latin typeface="宋体" panose="02010600030101010101" pitchFamily="2" charset="-122"/>
              </a:rPr>
              <a:t>←</a:t>
            </a:r>
            <a:r>
              <a:rPr lang="en-US" altLang="zh-CN" b="1" i="1" dirty="0" err="1">
                <a:latin typeface="宋体" panose="02010600030101010101" pitchFamily="2" charset="-122"/>
              </a:rPr>
              <a:t>a</a:t>
            </a:r>
            <a:r>
              <a:rPr lang="en-US" altLang="zh-CN" b="1" i="1" baseline="-25000" dirty="0" err="1">
                <a:latin typeface="宋体" panose="02010600030101010101" pitchFamily="2" charset="-122"/>
              </a:rPr>
              <a:t>N</a:t>
            </a:r>
            <a:r>
              <a:rPr lang="en-US" altLang="zh-CN" b="1" dirty="0">
                <a:latin typeface="宋体" panose="02010600030101010101" pitchFamily="2" charset="-122"/>
              </a:rPr>
              <a:t>×(</a:t>
            </a:r>
            <a:r>
              <a:rPr lang="en-US" altLang="zh-CN" b="1" i="1" dirty="0" err="1">
                <a:latin typeface="宋体" panose="02010600030101010101" pitchFamily="2" charset="-122"/>
              </a:rPr>
              <a:t>b</a:t>
            </a:r>
            <a:r>
              <a:rPr lang="en-US" altLang="zh-CN" b="1" i="1" baseline="-25000" dirty="0" err="1">
                <a:latin typeface="宋体" panose="02010600030101010101" pitchFamily="2" charset="-122"/>
              </a:rPr>
              <a:t>N</a:t>
            </a:r>
            <a:r>
              <a:rPr lang="zh-CN" altLang="en-US" b="1" dirty="0">
                <a:latin typeface="宋体" panose="02010600030101010101" pitchFamily="2" charset="-122"/>
              </a:rPr>
              <a:t>＋</a:t>
            </a:r>
            <a:r>
              <a:rPr lang="en-US" altLang="zh-CN" b="1" i="1" dirty="0" err="1">
                <a:latin typeface="宋体" panose="02010600030101010101" pitchFamily="2" charset="-122"/>
              </a:rPr>
              <a:t>c</a:t>
            </a:r>
            <a:r>
              <a:rPr lang="en-US" altLang="zh-CN" b="1" i="1" baseline="-25000" dirty="0" err="1">
                <a:latin typeface="宋体" panose="02010600030101010101" pitchFamily="2" charset="-122"/>
              </a:rPr>
              <a:t>N</a:t>
            </a:r>
            <a:r>
              <a:rPr lang="en-US" altLang="zh-CN" b="1" dirty="0">
                <a:latin typeface="宋体" panose="02010600030101010101" pitchFamily="2" charset="-122"/>
              </a:rPr>
              <a:t>)</a:t>
            </a:r>
          </a:p>
          <a:p>
            <a:pPr lvl="1">
              <a:lnSpc>
                <a:spcPct val="120000"/>
              </a:lnSpc>
              <a:spcBef>
                <a:spcPts val="500"/>
              </a:spcBef>
            </a:pPr>
            <a:endParaRPr lang="en-US" altLang="zh-CN" dirty="0">
              <a:latin typeface="宋体" panose="02010600030101010101" pitchFamily="2" charset="-122"/>
            </a:endParaRPr>
          </a:p>
          <a:p>
            <a:pPr marL="628650" indent="-457200">
              <a:lnSpc>
                <a:spcPct val="120000"/>
              </a:lnSpc>
              <a:spcBef>
                <a:spcPts val="500"/>
              </a:spcBef>
            </a:pPr>
            <a:r>
              <a:rPr lang="zh-CN" altLang="en-US" dirty="0">
                <a:latin typeface="宋体" panose="02010600030101010101" pitchFamily="2" charset="-122"/>
              </a:rPr>
              <a:t>组成循环程序进行处理。</a:t>
            </a:r>
          </a:p>
          <a:p>
            <a:pPr lvl="1">
              <a:lnSpc>
                <a:spcPct val="120000"/>
              </a:lnSpc>
              <a:spcBef>
                <a:spcPts val="500"/>
              </a:spcBef>
              <a:buNone/>
            </a:pPr>
            <a:r>
              <a:rPr lang="zh-CN" altLang="en-US" b="1" dirty="0">
                <a:latin typeface="宋体" panose="02010600030101010101" pitchFamily="2" charset="-122"/>
              </a:rPr>
              <a:t>      </a:t>
            </a:r>
            <a:r>
              <a:rPr lang="en-US" altLang="zh-CN" b="1" i="1" dirty="0" err="1">
                <a:latin typeface="宋体" panose="02010600030101010101" pitchFamily="2" charset="-122"/>
              </a:rPr>
              <a:t>k</a:t>
            </a:r>
            <a:r>
              <a:rPr lang="en-US" altLang="zh-CN" b="1" i="1" baseline="-25000" dirty="0" err="1">
                <a:latin typeface="宋体" panose="02010600030101010101" pitchFamily="2" charset="-122"/>
              </a:rPr>
              <a:t>i</a:t>
            </a:r>
            <a:r>
              <a:rPr lang="en-US" altLang="zh-CN" b="1" dirty="0" err="1">
                <a:latin typeface="宋体" panose="02010600030101010101" pitchFamily="2" charset="-122"/>
              </a:rPr>
              <a:t>←</a:t>
            </a:r>
            <a:r>
              <a:rPr lang="en-US" altLang="zh-CN" b="1" i="1" dirty="0" err="1">
                <a:latin typeface="宋体" panose="02010600030101010101" pitchFamily="2" charset="-122"/>
              </a:rPr>
              <a:t>b</a:t>
            </a:r>
            <a:r>
              <a:rPr lang="en-US" altLang="zh-CN" b="1" i="1" baseline="-25000" dirty="0" err="1">
                <a:latin typeface="宋体" panose="02010600030101010101" pitchFamily="2" charset="-122"/>
              </a:rPr>
              <a:t>i</a:t>
            </a:r>
            <a:r>
              <a:rPr lang="zh-CN" altLang="en-US" b="1" dirty="0">
                <a:latin typeface="宋体" panose="02010600030101010101" pitchFamily="2" charset="-122"/>
              </a:rPr>
              <a:t>＋</a:t>
            </a:r>
            <a:r>
              <a:rPr lang="en-US" altLang="zh-CN" b="1" i="1" dirty="0">
                <a:latin typeface="宋体" panose="02010600030101010101" pitchFamily="2" charset="-122"/>
              </a:rPr>
              <a:t>c</a:t>
            </a:r>
            <a:r>
              <a:rPr lang="en-US" altLang="zh-CN" b="1" i="1" baseline="-25000" dirty="0">
                <a:latin typeface="宋体" panose="02010600030101010101" pitchFamily="2" charset="-122"/>
              </a:rPr>
              <a:t>i</a:t>
            </a:r>
          </a:p>
          <a:p>
            <a:pPr lvl="1">
              <a:lnSpc>
                <a:spcPct val="120000"/>
              </a:lnSpc>
              <a:spcBef>
                <a:spcPts val="500"/>
              </a:spcBef>
              <a:buNone/>
            </a:pPr>
            <a:r>
              <a:rPr lang="en-US" altLang="zh-CN" b="1" dirty="0">
                <a:latin typeface="宋体" panose="02010600030101010101" pitchFamily="2" charset="-122"/>
              </a:rPr>
              <a:t>      </a:t>
            </a:r>
            <a:r>
              <a:rPr lang="en-US" altLang="zh-CN" b="1" i="1" dirty="0" err="1">
                <a:latin typeface="宋体" panose="02010600030101010101" pitchFamily="2" charset="-122"/>
              </a:rPr>
              <a:t>d</a:t>
            </a:r>
            <a:r>
              <a:rPr lang="en-US" altLang="zh-CN" b="1" i="1" baseline="-25000" dirty="0" err="1">
                <a:latin typeface="宋体" panose="02010600030101010101" pitchFamily="2" charset="-122"/>
              </a:rPr>
              <a:t>i</a:t>
            </a:r>
            <a:r>
              <a:rPr lang="en-US" altLang="zh-CN" b="1" dirty="0" err="1">
                <a:latin typeface="宋体" panose="02010600030101010101" pitchFamily="2" charset="-122"/>
              </a:rPr>
              <a:t>←</a:t>
            </a:r>
            <a:r>
              <a:rPr lang="en-US" altLang="zh-CN" b="1" i="1" dirty="0" err="1">
                <a:latin typeface="宋体" panose="02010600030101010101" pitchFamily="2" charset="-122"/>
              </a:rPr>
              <a:t>k</a:t>
            </a:r>
            <a:r>
              <a:rPr lang="en-US" altLang="zh-CN" b="1" i="1" baseline="-25000" dirty="0" err="1">
                <a:latin typeface="宋体" panose="02010600030101010101" pitchFamily="2" charset="-122"/>
              </a:rPr>
              <a:t>i</a:t>
            </a:r>
            <a:r>
              <a:rPr lang="en-US" altLang="zh-CN" b="1" dirty="0" err="1">
                <a:latin typeface="宋体" panose="02010600030101010101" pitchFamily="2" charset="-122"/>
              </a:rPr>
              <a:t>×</a:t>
            </a:r>
            <a:r>
              <a:rPr lang="en-US" altLang="zh-CN" b="1" i="1" dirty="0" err="1">
                <a:latin typeface="宋体" panose="02010600030101010101" pitchFamily="2" charset="-122"/>
              </a:rPr>
              <a:t>a</a:t>
            </a:r>
            <a:r>
              <a:rPr lang="en-US" altLang="zh-CN" b="1" i="1" baseline="-25000" dirty="0" err="1">
                <a:latin typeface="宋体" panose="02010600030101010101" pitchFamily="2" charset="-122"/>
              </a:rPr>
              <a:t>i</a:t>
            </a:r>
            <a:endParaRPr lang="en-US" altLang="zh-CN" b="1" i="1" baseline="-25000" dirty="0">
              <a:latin typeface="宋体" panose="02010600030101010101" pitchFamily="2" charset="-122"/>
            </a:endParaRPr>
          </a:p>
          <a:p>
            <a:pPr lvl="1">
              <a:lnSpc>
                <a:spcPct val="120000"/>
              </a:lnSpc>
              <a:spcBef>
                <a:spcPts val="500"/>
              </a:spcBef>
            </a:pPr>
            <a:r>
              <a:rPr lang="zh-CN" altLang="en-US" dirty="0"/>
              <a:t>数据相关：</a:t>
            </a:r>
            <a:r>
              <a:rPr lang="en-US" altLang="zh-CN" i="1" dirty="0">
                <a:solidFill>
                  <a:srgbClr val="C00000"/>
                </a:solidFill>
                <a:latin typeface="宋体" panose="02010600030101010101" pitchFamily="2" charset="-122"/>
              </a:rPr>
              <a:t>N</a:t>
            </a:r>
            <a:r>
              <a:rPr lang="zh-CN" altLang="en-US" dirty="0">
                <a:solidFill>
                  <a:srgbClr val="C00000"/>
                </a:solidFill>
                <a:latin typeface="宋体" panose="02010600030101010101" pitchFamily="2" charset="-122"/>
              </a:rPr>
              <a:t>次</a:t>
            </a:r>
            <a:r>
              <a:rPr lang="zh-CN" altLang="en-US" dirty="0">
                <a:latin typeface="宋体" panose="02010600030101010101" pitchFamily="2" charset="-122"/>
              </a:rPr>
              <a:t>   功能切换：</a:t>
            </a:r>
            <a:r>
              <a:rPr lang="en-US" altLang="zh-CN" dirty="0">
                <a:solidFill>
                  <a:srgbClr val="C00000"/>
                </a:solidFill>
                <a:latin typeface="宋体" panose="02010600030101010101" pitchFamily="2" charset="-122"/>
              </a:rPr>
              <a:t>2</a:t>
            </a:r>
            <a:r>
              <a:rPr lang="en-US" altLang="zh-CN" i="1" dirty="0">
                <a:solidFill>
                  <a:srgbClr val="C00000"/>
                </a:solidFill>
                <a:latin typeface="宋体" panose="02010600030101010101" pitchFamily="2" charset="-122"/>
              </a:rPr>
              <a:t>N</a:t>
            </a:r>
            <a:r>
              <a:rPr lang="zh-CN" altLang="en-US" dirty="0">
                <a:solidFill>
                  <a:srgbClr val="C00000"/>
                </a:solidFill>
                <a:latin typeface="宋体" panose="02010600030101010101" pitchFamily="2" charset="-122"/>
              </a:rPr>
              <a:t>次</a:t>
            </a:r>
            <a:endParaRPr lang="zh-CN" altLang="en-US" dirty="0">
              <a:solidFill>
                <a:srgbClr val="C00000"/>
              </a:solidFill>
            </a:endParaRPr>
          </a:p>
          <a:p>
            <a:pPr marL="628650" indent="-457200">
              <a:lnSpc>
                <a:spcPct val="120000"/>
              </a:lnSpc>
              <a:spcBef>
                <a:spcPts val="500"/>
              </a:spcBef>
            </a:pPr>
            <a:r>
              <a:rPr lang="zh-CN" altLang="en-US" dirty="0">
                <a:solidFill>
                  <a:srgbClr val="C00000"/>
                </a:solidFill>
              </a:rPr>
              <a:t>不适合于向量处理机的并行处理。</a:t>
            </a:r>
            <a:endParaRPr kumimoji="1" lang="zh-CN" altLang="en-US" dirty="0">
              <a:solidFill>
                <a:srgbClr val="C00000"/>
              </a:solidFill>
            </a:endParaRPr>
          </a:p>
        </p:txBody>
      </p:sp>
      <p:sp>
        <p:nvSpPr>
          <p:cNvPr id="5" name="灯片编号占位符 4"/>
          <p:cNvSpPr>
            <a:spLocks noGrp="1"/>
          </p:cNvSpPr>
          <p:nvPr>
            <p:ph type="sldNum" sz="quarter" idx="26"/>
          </p:nvPr>
        </p:nvSpPr>
        <p:spPr/>
        <p:txBody>
          <a:bodyPr/>
          <a:lstStyle/>
          <a:p>
            <a:fld id="{B5CEABB6-07DC-46E8-9B57-56EC44A396E5}" type="slidenum">
              <a:rPr lang="en-US" altLang="zh-CN" smtClean="0"/>
              <a:t>18</a:t>
            </a:fld>
            <a:r>
              <a:rPr lang="en-US" altLang="zh-CN" smtClean="0"/>
              <a:t>/75</a:t>
            </a:r>
            <a:endParaRPr lang="zh-CN" altLang="en-US" dirty="0"/>
          </a:p>
        </p:txBody>
      </p:sp>
    </p:spTree>
    <p:extLst>
      <p:ext uri="{BB962C8B-B14F-4D97-AF65-F5344CB8AC3E}">
        <p14:creationId xmlns:p14="http://schemas.microsoft.com/office/powerpoint/2010/main" val="21835048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向量的计算方式</a:t>
            </a:r>
            <a:r>
              <a:rPr kumimoji="1" lang="en-US" altLang="en-US" dirty="0"/>
              <a:t> – 2. </a:t>
            </a:r>
            <a:r>
              <a:rPr kumimoji="1" lang="zh-CN" altLang="en-US" dirty="0">
                <a:solidFill>
                  <a:srgbClr val="C00000"/>
                </a:solidFill>
              </a:rPr>
              <a:t>纵向计算</a:t>
            </a:r>
          </a:p>
        </p:txBody>
      </p:sp>
      <p:sp>
        <p:nvSpPr>
          <p:cNvPr id="3" name="内容占位符 2"/>
          <p:cNvSpPr>
            <a:spLocks noGrp="1"/>
          </p:cNvSpPr>
          <p:nvPr>
            <p:ph sz="quarter" idx="23"/>
          </p:nvPr>
        </p:nvSpPr>
        <p:spPr/>
        <p:txBody>
          <a:bodyPr/>
          <a:lstStyle/>
          <a:p>
            <a:r>
              <a:rPr kumimoji="1" lang="zh-CN" altLang="en-US" dirty="0"/>
              <a:t>刚才的计算方式中，数据相关和功能切换随着向量长度增长而增长，硬件开销过大，并不是最优的向量计算方式</a:t>
            </a:r>
            <a:endParaRPr kumimoji="1" lang="en-US" altLang="zh-CN" dirty="0"/>
          </a:p>
          <a:p>
            <a:r>
              <a:rPr kumimoji="1" lang="zh-CN" altLang="en-US" dirty="0"/>
              <a:t>下面介绍的纵向的计算方式更适合于进行向量计算</a:t>
            </a:r>
          </a:p>
        </p:txBody>
      </p:sp>
      <p:sp>
        <p:nvSpPr>
          <p:cNvPr id="5" name="灯片编号占位符 4"/>
          <p:cNvSpPr>
            <a:spLocks noGrp="1"/>
          </p:cNvSpPr>
          <p:nvPr>
            <p:ph type="sldNum" sz="quarter" idx="26"/>
          </p:nvPr>
        </p:nvSpPr>
        <p:spPr/>
        <p:txBody>
          <a:bodyPr/>
          <a:lstStyle/>
          <a:p>
            <a:fld id="{B5CEABB6-07DC-46E8-9B57-56EC44A396E5}" type="slidenum">
              <a:rPr lang="en-US" altLang="zh-CN" smtClean="0"/>
              <a:t>19</a:t>
            </a:fld>
            <a:r>
              <a:rPr lang="en-US" altLang="zh-CN" smtClean="0"/>
              <a:t>/75</a:t>
            </a:r>
            <a:endParaRPr lang="zh-CN" altLang="en-US" dirty="0"/>
          </a:p>
        </p:txBody>
      </p:sp>
    </p:spTree>
    <p:extLst>
      <p:ext uri="{BB962C8B-B14F-4D97-AF65-F5344CB8AC3E}">
        <p14:creationId xmlns:p14="http://schemas.microsoft.com/office/powerpoint/2010/main" val="32312051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D2B0046-2A7C-DD48-914A-AED26981111F}"/>
              </a:ext>
            </a:extLst>
          </p:cNvPr>
          <p:cNvSpPr>
            <a:spLocks noGrp="1"/>
          </p:cNvSpPr>
          <p:nvPr>
            <p:ph type="ctrTitle"/>
          </p:nvPr>
        </p:nvSpPr>
        <p:spPr>
          <a:xfrm>
            <a:off x="6419849" y="2247387"/>
            <a:ext cx="5219701" cy="1715531"/>
          </a:xfrm>
        </p:spPr>
        <p:txBody>
          <a:bodyPr/>
          <a:lstStyle/>
          <a:p>
            <a:r>
              <a:rPr kumimoji="1" lang="en-US" altLang="zh-CN" dirty="0" smtClean="0"/>
              <a:t>4.1 </a:t>
            </a:r>
            <a:r>
              <a:rPr kumimoji="1" lang="zh-CN" altLang="en-US" dirty="0" smtClean="0"/>
              <a:t>什么是数据级并行</a:t>
            </a:r>
            <a:endParaRPr kumimoji="1" lang="zh-CN" altLang="en-US" dirty="0"/>
          </a:p>
        </p:txBody>
      </p:sp>
    </p:spTree>
    <p:extLst>
      <p:ext uri="{BB962C8B-B14F-4D97-AF65-F5344CB8AC3E}">
        <p14:creationId xmlns:p14="http://schemas.microsoft.com/office/powerpoint/2010/main" val="12852486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向量的计算方式</a:t>
            </a:r>
            <a:r>
              <a:rPr kumimoji="1" lang="en-US" altLang="en-US" dirty="0"/>
              <a:t> – 2. </a:t>
            </a:r>
            <a:r>
              <a:rPr kumimoji="1" lang="zh-CN" altLang="en-US" dirty="0">
                <a:solidFill>
                  <a:srgbClr val="C00000"/>
                </a:solidFill>
              </a:rPr>
              <a:t>纵向计算</a:t>
            </a:r>
          </a:p>
        </p:txBody>
      </p:sp>
      <p:sp>
        <p:nvSpPr>
          <p:cNvPr id="3" name="内容占位符 2"/>
          <p:cNvSpPr>
            <a:spLocks noGrp="1"/>
          </p:cNvSpPr>
          <p:nvPr>
            <p:ph sz="quarter" idx="23"/>
          </p:nvPr>
        </p:nvSpPr>
        <p:spPr>
          <a:xfrm>
            <a:off x="1447800" y="1521858"/>
            <a:ext cx="9296400" cy="4834494"/>
          </a:xfrm>
        </p:spPr>
        <p:txBody>
          <a:bodyPr>
            <a:normAutofit/>
          </a:bodyPr>
          <a:lstStyle/>
          <a:p>
            <a:pPr marL="1085850" lvl="1" indent="-457200">
              <a:spcBef>
                <a:spcPts val="500"/>
              </a:spcBef>
            </a:pPr>
            <a:r>
              <a:rPr lang="zh-CN" altLang="en-US" dirty="0"/>
              <a:t>向量计算是按列的方式从上到下纵向地进行。</a:t>
            </a:r>
          </a:p>
          <a:p>
            <a:pPr lvl="2" indent="-438150">
              <a:spcBef>
                <a:spcPts val="500"/>
              </a:spcBef>
              <a:buNone/>
            </a:pPr>
            <a:r>
              <a:rPr lang="zh-CN" altLang="en-US" b="1" dirty="0">
                <a:latin typeface="宋体" panose="02010600030101010101" pitchFamily="2" charset="-122"/>
              </a:rPr>
              <a:t>         </a:t>
            </a:r>
            <a:r>
              <a:rPr lang="en-US" altLang="zh-CN" b="1" i="1" dirty="0">
                <a:latin typeface="宋体" panose="02010600030101010101" pitchFamily="2" charset="-122"/>
              </a:rPr>
              <a:t>k</a:t>
            </a:r>
            <a:r>
              <a:rPr lang="en-US" altLang="zh-CN" b="1" baseline="-25000" dirty="0">
                <a:latin typeface="宋体" panose="02010600030101010101" pitchFamily="2" charset="-122"/>
              </a:rPr>
              <a:t>1</a:t>
            </a:r>
            <a:r>
              <a:rPr lang="en-US" altLang="zh-CN" b="1" dirty="0">
                <a:latin typeface="宋体" panose="02010600030101010101" pitchFamily="2" charset="-122"/>
              </a:rPr>
              <a:t>←</a:t>
            </a:r>
            <a:r>
              <a:rPr lang="en-US" altLang="zh-CN" b="1" i="1" dirty="0">
                <a:latin typeface="宋体" panose="02010600030101010101" pitchFamily="2" charset="-122"/>
              </a:rPr>
              <a:t>b</a:t>
            </a:r>
            <a:r>
              <a:rPr lang="en-US" altLang="zh-CN" b="1" baseline="-25000" dirty="0">
                <a:latin typeface="宋体" panose="02010600030101010101" pitchFamily="2" charset="-122"/>
              </a:rPr>
              <a:t>1</a:t>
            </a:r>
            <a:r>
              <a:rPr lang="zh-CN" altLang="en-US" b="1" dirty="0">
                <a:latin typeface="宋体" panose="02010600030101010101" pitchFamily="2" charset="-122"/>
              </a:rPr>
              <a:t>＋</a:t>
            </a:r>
            <a:r>
              <a:rPr lang="en-US" altLang="zh-CN" b="1" i="1" dirty="0">
                <a:latin typeface="宋体" panose="02010600030101010101" pitchFamily="2" charset="-122"/>
              </a:rPr>
              <a:t>c</a:t>
            </a:r>
            <a:r>
              <a:rPr lang="en-US" altLang="zh-CN" b="1" baseline="-25000" dirty="0">
                <a:latin typeface="宋体" panose="02010600030101010101" pitchFamily="2" charset="-122"/>
              </a:rPr>
              <a:t>1</a:t>
            </a:r>
            <a:r>
              <a:rPr lang="en-US" altLang="zh-CN" b="1" dirty="0">
                <a:latin typeface="宋体" panose="02010600030101010101" pitchFamily="2" charset="-122"/>
              </a:rPr>
              <a:t>             </a:t>
            </a:r>
            <a:r>
              <a:rPr lang="en-US" altLang="zh-CN" b="1" i="1" dirty="0">
                <a:latin typeface="宋体" panose="02010600030101010101" pitchFamily="2" charset="-122"/>
              </a:rPr>
              <a:t>d</a:t>
            </a:r>
            <a:r>
              <a:rPr lang="en-US" altLang="zh-CN" b="1" baseline="-25000" dirty="0">
                <a:latin typeface="宋体" panose="02010600030101010101" pitchFamily="2" charset="-122"/>
              </a:rPr>
              <a:t>1</a:t>
            </a:r>
            <a:r>
              <a:rPr lang="en-US" altLang="zh-CN" b="1" dirty="0">
                <a:latin typeface="宋体" panose="02010600030101010101" pitchFamily="2" charset="-122"/>
              </a:rPr>
              <a:t>←</a:t>
            </a:r>
            <a:r>
              <a:rPr lang="en-US" altLang="zh-CN" b="1" i="1" dirty="0">
                <a:latin typeface="宋体" panose="02010600030101010101" pitchFamily="2" charset="-122"/>
              </a:rPr>
              <a:t>k</a:t>
            </a:r>
            <a:r>
              <a:rPr lang="en-US" altLang="zh-CN" b="1" baseline="-25000" dirty="0">
                <a:latin typeface="宋体" panose="02010600030101010101" pitchFamily="2" charset="-122"/>
              </a:rPr>
              <a:t>1</a:t>
            </a:r>
            <a:r>
              <a:rPr lang="en-US" altLang="zh-CN" b="1" dirty="0">
                <a:latin typeface="宋体" panose="02010600030101010101" pitchFamily="2" charset="-122"/>
              </a:rPr>
              <a:t>×</a:t>
            </a:r>
            <a:r>
              <a:rPr lang="en-US" altLang="zh-CN" b="1" i="1" dirty="0">
                <a:latin typeface="宋体" panose="02010600030101010101" pitchFamily="2" charset="-122"/>
              </a:rPr>
              <a:t>a</a:t>
            </a:r>
            <a:r>
              <a:rPr lang="en-US" altLang="zh-CN" b="1" baseline="-25000" dirty="0">
                <a:latin typeface="宋体" panose="02010600030101010101" pitchFamily="2" charset="-122"/>
              </a:rPr>
              <a:t>1</a:t>
            </a:r>
          </a:p>
          <a:p>
            <a:pPr lvl="2" indent="-438150">
              <a:spcBef>
                <a:spcPts val="500"/>
              </a:spcBef>
              <a:buNone/>
            </a:pPr>
            <a:r>
              <a:rPr lang="zh-CN" altLang="en-US" b="1" dirty="0">
                <a:latin typeface="宋体" panose="02010600030101010101" pitchFamily="2" charset="-122"/>
              </a:rPr>
              <a:t>先计算   </a:t>
            </a:r>
            <a:r>
              <a:rPr lang="en-US" altLang="zh-CN" b="1" dirty="0">
                <a:latin typeface="宋体" panose="02010600030101010101" pitchFamily="2" charset="-122"/>
              </a:rPr>
              <a:t>……        </a:t>
            </a:r>
            <a:r>
              <a:rPr lang="zh-CN" altLang="en-US" b="1" dirty="0">
                <a:latin typeface="宋体" panose="02010600030101010101" pitchFamily="2" charset="-122"/>
              </a:rPr>
              <a:t>再计算    </a:t>
            </a:r>
            <a:r>
              <a:rPr lang="en-US" altLang="zh-CN" b="1" dirty="0">
                <a:latin typeface="宋体" panose="02010600030101010101" pitchFamily="2" charset="-122"/>
              </a:rPr>
              <a:t>……</a:t>
            </a:r>
          </a:p>
          <a:p>
            <a:pPr lvl="2" indent="-438150">
              <a:spcBef>
                <a:spcPts val="500"/>
              </a:spcBef>
              <a:buNone/>
            </a:pPr>
            <a:r>
              <a:rPr lang="en-US" altLang="zh-CN" b="1" dirty="0">
                <a:latin typeface="宋体" panose="02010600030101010101" pitchFamily="2" charset="-122"/>
              </a:rPr>
              <a:t>         </a:t>
            </a:r>
            <a:r>
              <a:rPr lang="en-US" altLang="zh-CN" b="1" i="1" dirty="0" err="1">
                <a:latin typeface="宋体" panose="02010600030101010101" pitchFamily="2" charset="-122"/>
              </a:rPr>
              <a:t>k</a:t>
            </a:r>
            <a:r>
              <a:rPr lang="en-US" altLang="zh-CN" b="1" i="1" baseline="-25000" dirty="0" err="1">
                <a:latin typeface="宋体" panose="02010600030101010101" pitchFamily="2" charset="-122"/>
              </a:rPr>
              <a:t>N</a:t>
            </a:r>
            <a:r>
              <a:rPr lang="en-US" altLang="zh-CN" b="1" dirty="0" err="1">
                <a:latin typeface="宋体" panose="02010600030101010101" pitchFamily="2" charset="-122"/>
              </a:rPr>
              <a:t>←</a:t>
            </a:r>
            <a:r>
              <a:rPr lang="en-US" altLang="zh-CN" b="1" i="1" dirty="0" err="1">
                <a:latin typeface="宋体" panose="02010600030101010101" pitchFamily="2" charset="-122"/>
              </a:rPr>
              <a:t>b</a:t>
            </a:r>
            <a:r>
              <a:rPr lang="en-US" altLang="zh-CN" b="1" i="1" baseline="-25000" dirty="0" err="1">
                <a:latin typeface="宋体" panose="02010600030101010101" pitchFamily="2" charset="-122"/>
              </a:rPr>
              <a:t>N</a:t>
            </a:r>
            <a:r>
              <a:rPr lang="zh-CN" altLang="en-US" b="1" dirty="0">
                <a:latin typeface="宋体" panose="02010600030101010101" pitchFamily="2" charset="-122"/>
              </a:rPr>
              <a:t>＋</a:t>
            </a:r>
            <a:r>
              <a:rPr lang="en-US" altLang="zh-CN" b="1" i="1" dirty="0" err="1">
                <a:latin typeface="宋体" panose="02010600030101010101" pitchFamily="2" charset="-122"/>
              </a:rPr>
              <a:t>c</a:t>
            </a:r>
            <a:r>
              <a:rPr lang="en-US" altLang="zh-CN" b="1" i="1" baseline="-25000" dirty="0" err="1">
                <a:latin typeface="宋体" panose="02010600030101010101" pitchFamily="2" charset="-122"/>
              </a:rPr>
              <a:t>N</a:t>
            </a:r>
            <a:r>
              <a:rPr lang="en-US" altLang="zh-CN" b="1" dirty="0">
                <a:latin typeface="宋体" panose="02010600030101010101" pitchFamily="2" charset="-122"/>
              </a:rPr>
              <a:t>             </a:t>
            </a:r>
            <a:r>
              <a:rPr lang="en-US" altLang="zh-CN" b="1" i="1" dirty="0" err="1">
                <a:latin typeface="宋体" panose="02010600030101010101" pitchFamily="2" charset="-122"/>
              </a:rPr>
              <a:t>d</a:t>
            </a:r>
            <a:r>
              <a:rPr lang="en-US" altLang="zh-CN" b="1" i="1" baseline="-25000" dirty="0" err="1">
                <a:latin typeface="宋体" panose="02010600030101010101" pitchFamily="2" charset="-122"/>
              </a:rPr>
              <a:t>N</a:t>
            </a:r>
            <a:r>
              <a:rPr lang="en-US" altLang="zh-CN" b="1" dirty="0" err="1">
                <a:latin typeface="宋体" panose="02010600030101010101" pitchFamily="2" charset="-122"/>
              </a:rPr>
              <a:t>←</a:t>
            </a:r>
            <a:r>
              <a:rPr lang="en-US" altLang="zh-CN" b="1" i="1" dirty="0" err="1">
                <a:latin typeface="宋体" panose="02010600030101010101" pitchFamily="2" charset="-122"/>
              </a:rPr>
              <a:t>k</a:t>
            </a:r>
            <a:r>
              <a:rPr lang="en-US" altLang="zh-CN" b="1" i="1" baseline="-25000" dirty="0" err="1">
                <a:latin typeface="宋体" panose="02010600030101010101" pitchFamily="2" charset="-122"/>
              </a:rPr>
              <a:t>N</a:t>
            </a:r>
            <a:r>
              <a:rPr lang="en-US" altLang="zh-CN" b="1" dirty="0" err="1">
                <a:latin typeface="宋体" panose="02010600030101010101" pitchFamily="2" charset="-122"/>
              </a:rPr>
              <a:t>×</a:t>
            </a:r>
            <a:r>
              <a:rPr lang="en-US" altLang="zh-CN" b="1" i="1" dirty="0" err="1">
                <a:latin typeface="宋体" panose="02010600030101010101" pitchFamily="2" charset="-122"/>
              </a:rPr>
              <a:t>a</a:t>
            </a:r>
            <a:r>
              <a:rPr lang="en-US" altLang="zh-CN" b="1" i="1" baseline="-25000" dirty="0" err="1">
                <a:latin typeface="宋体" panose="02010600030101010101" pitchFamily="2" charset="-122"/>
              </a:rPr>
              <a:t>N</a:t>
            </a:r>
            <a:endParaRPr lang="en-US" altLang="zh-CN" b="1" i="1" baseline="-25000" dirty="0">
              <a:latin typeface="宋体" panose="02010600030101010101" pitchFamily="2" charset="-122"/>
            </a:endParaRPr>
          </a:p>
          <a:p>
            <a:pPr marL="1085850" lvl="1" indent="-457200">
              <a:spcBef>
                <a:spcPts val="500"/>
              </a:spcBef>
            </a:pPr>
            <a:endParaRPr lang="en-US" altLang="zh-CN" dirty="0"/>
          </a:p>
          <a:p>
            <a:pPr marL="1085850" lvl="1" indent="-457200">
              <a:spcBef>
                <a:spcPts val="500"/>
              </a:spcBef>
            </a:pPr>
            <a:r>
              <a:rPr lang="zh-CN" altLang="en-US" dirty="0"/>
              <a:t>表示成向量指令：</a:t>
            </a:r>
          </a:p>
          <a:p>
            <a:pPr lvl="2" indent="-438150">
              <a:spcBef>
                <a:spcPts val="500"/>
              </a:spcBef>
              <a:buNone/>
            </a:pPr>
            <a:r>
              <a:rPr lang="zh-CN" altLang="en-US" dirty="0">
                <a:latin typeface="宋体" panose="02010600030101010101" pitchFamily="2" charset="-122"/>
              </a:rPr>
              <a:t>   </a:t>
            </a:r>
            <a:r>
              <a:rPr lang="en-US" altLang="zh-CN" b="1" i="1" dirty="0">
                <a:latin typeface="宋体" panose="02010600030101010101" pitchFamily="2" charset="-122"/>
              </a:rPr>
              <a:t>K</a:t>
            </a:r>
            <a:r>
              <a:rPr lang="zh-CN" altLang="en-US" b="1" dirty="0">
                <a:latin typeface="宋体" panose="02010600030101010101" pitchFamily="2" charset="-122"/>
              </a:rPr>
              <a:t>＝</a:t>
            </a:r>
            <a:r>
              <a:rPr lang="en-US" altLang="zh-CN" b="1" i="1" dirty="0">
                <a:latin typeface="宋体" panose="02010600030101010101" pitchFamily="2" charset="-122"/>
              </a:rPr>
              <a:t>B</a:t>
            </a:r>
            <a:r>
              <a:rPr lang="zh-CN" altLang="en-US" b="1" dirty="0">
                <a:latin typeface="宋体" panose="02010600030101010101" pitchFamily="2" charset="-122"/>
              </a:rPr>
              <a:t>＋</a:t>
            </a:r>
            <a:r>
              <a:rPr lang="en-US" altLang="zh-CN" b="1" i="1" dirty="0">
                <a:latin typeface="宋体" panose="02010600030101010101" pitchFamily="2" charset="-122"/>
              </a:rPr>
              <a:t>C</a:t>
            </a:r>
          </a:p>
          <a:p>
            <a:pPr lvl="2" indent="-438150">
              <a:spcBef>
                <a:spcPts val="500"/>
              </a:spcBef>
              <a:buNone/>
            </a:pPr>
            <a:r>
              <a:rPr lang="en-US" altLang="zh-CN" b="1" i="1" dirty="0">
                <a:latin typeface="宋体" panose="02010600030101010101" pitchFamily="2" charset="-122"/>
              </a:rPr>
              <a:t>   D</a:t>
            </a:r>
            <a:r>
              <a:rPr lang="zh-CN" altLang="en-US" b="1" dirty="0">
                <a:latin typeface="宋体" panose="02010600030101010101" pitchFamily="2" charset="-122"/>
              </a:rPr>
              <a:t>＝</a:t>
            </a:r>
            <a:r>
              <a:rPr lang="en-US" altLang="zh-CN" b="1" i="1" dirty="0">
                <a:latin typeface="宋体" panose="02010600030101010101" pitchFamily="2" charset="-122"/>
              </a:rPr>
              <a:t>K</a:t>
            </a:r>
            <a:r>
              <a:rPr lang="en-US" altLang="zh-CN" b="1" dirty="0">
                <a:latin typeface="宋体" panose="02010600030101010101" pitchFamily="2" charset="-122"/>
              </a:rPr>
              <a:t>×</a:t>
            </a:r>
            <a:r>
              <a:rPr lang="en-US" altLang="zh-CN" b="1" i="1" dirty="0">
                <a:latin typeface="宋体" panose="02010600030101010101" pitchFamily="2" charset="-122"/>
              </a:rPr>
              <a:t>A</a:t>
            </a:r>
          </a:p>
          <a:p>
            <a:pPr lvl="2" indent="-438150">
              <a:spcBef>
                <a:spcPts val="500"/>
              </a:spcBef>
            </a:pPr>
            <a:r>
              <a:rPr lang="zh-CN" altLang="en-US" dirty="0"/>
              <a:t>两条向量指令之间：</a:t>
            </a:r>
          </a:p>
          <a:p>
            <a:pPr lvl="2" indent="-438150">
              <a:spcBef>
                <a:spcPts val="500"/>
              </a:spcBef>
              <a:buNone/>
            </a:pPr>
            <a:r>
              <a:rPr lang="zh-CN" altLang="en-US" dirty="0">
                <a:latin typeface="宋体" panose="02010600030101010101" pitchFamily="2" charset="-122"/>
              </a:rPr>
              <a:t>   数据相关：</a:t>
            </a:r>
            <a:r>
              <a:rPr lang="en-US" altLang="zh-CN" dirty="0">
                <a:solidFill>
                  <a:srgbClr val="C00000"/>
                </a:solidFill>
                <a:latin typeface="宋体" panose="02010600030101010101" pitchFamily="2" charset="-122"/>
              </a:rPr>
              <a:t>1</a:t>
            </a:r>
            <a:r>
              <a:rPr lang="zh-CN" altLang="en-US" dirty="0">
                <a:solidFill>
                  <a:srgbClr val="C00000"/>
                </a:solidFill>
                <a:latin typeface="宋体" panose="02010600030101010101" pitchFamily="2" charset="-122"/>
              </a:rPr>
              <a:t>次</a:t>
            </a:r>
            <a:r>
              <a:rPr lang="zh-CN" altLang="en-US" dirty="0">
                <a:latin typeface="宋体" panose="02010600030101010101" pitchFamily="2" charset="-122"/>
              </a:rPr>
              <a:t>   功能切换：</a:t>
            </a:r>
            <a:r>
              <a:rPr lang="en-US" altLang="zh-CN" dirty="0">
                <a:solidFill>
                  <a:srgbClr val="C00000"/>
                </a:solidFill>
                <a:latin typeface="宋体" panose="02010600030101010101" pitchFamily="2" charset="-122"/>
              </a:rPr>
              <a:t>1</a:t>
            </a:r>
            <a:r>
              <a:rPr lang="zh-CN" altLang="en-US" dirty="0">
                <a:solidFill>
                  <a:srgbClr val="C00000"/>
                </a:solidFill>
                <a:latin typeface="宋体" panose="02010600030101010101" pitchFamily="2" charset="-122"/>
              </a:rPr>
              <a:t>次</a:t>
            </a:r>
          </a:p>
          <a:p>
            <a:pPr marL="628650" indent="-457200">
              <a:lnSpc>
                <a:spcPct val="120000"/>
              </a:lnSpc>
              <a:spcBef>
                <a:spcPts val="500"/>
              </a:spcBef>
            </a:pPr>
            <a:endParaRPr kumimoji="1" lang="zh-CN" altLang="en-US" dirty="0"/>
          </a:p>
        </p:txBody>
      </p:sp>
      <p:sp>
        <p:nvSpPr>
          <p:cNvPr id="5" name="灯片编号占位符 4"/>
          <p:cNvSpPr>
            <a:spLocks noGrp="1"/>
          </p:cNvSpPr>
          <p:nvPr>
            <p:ph type="sldNum" sz="quarter" idx="26"/>
          </p:nvPr>
        </p:nvSpPr>
        <p:spPr/>
        <p:txBody>
          <a:bodyPr/>
          <a:lstStyle/>
          <a:p>
            <a:fld id="{B5CEABB6-07DC-46E8-9B57-56EC44A396E5}" type="slidenum">
              <a:rPr lang="en-US" altLang="zh-CN" smtClean="0"/>
              <a:t>20</a:t>
            </a:fld>
            <a:r>
              <a:rPr lang="en-US" altLang="zh-CN" smtClean="0"/>
              <a:t>/75</a:t>
            </a:r>
            <a:endParaRPr lang="zh-CN" altLang="en-US" dirty="0"/>
          </a:p>
        </p:txBody>
      </p:sp>
    </p:spTree>
    <p:extLst>
      <p:ext uri="{BB962C8B-B14F-4D97-AF65-F5344CB8AC3E}">
        <p14:creationId xmlns:p14="http://schemas.microsoft.com/office/powerpoint/2010/main" val="14082667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向量的计算方式</a:t>
            </a:r>
            <a:r>
              <a:rPr kumimoji="1" lang="en-US" altLang="en-US" dirty="0"/>
              <a:t> – 3. </a:t>
            </a:r>
            <a:r>
              <a:rPr kumimoji="1" lang="zh-CN" altLang="en-US" dirty="0">
                <a:solidFill>
                  <a:srgbClr val="C00000"/>
                </a:solidFill>
              </a:rPr>
              <a:t>纵横（分组）计算</a:t>
            </a:r>
          </a:p>
        </p:txBody>
      </p:sp>
      <p:sp>
        <p:nvSpPr>
          <p:cNvPr id="3" name="内容占位符 2"/>
          <p:cNvSpPr>
            <a:spLocks noGrp="1"/>
          </p:cNvSpPr>
          <p:nvPr>
            <p:ph sz="quarter" idx="23"/>
          </p:nvPr>
        </p:nvSpPr>
        <p:spPr/>
        <p:txBody>
          <a:bodyPr/>
          <a:lstStyle/>
          <a:p>
            <a:r>
              <a:rPr kumimoji="1" lang="zh-CN" altLang="en-US" dirty="0"/>
              <a:t>刚刚的纵向计算方式优化了向量计算的硬件开销，但是每次计算都需要访问到向量中的</a:t>
            </a:r>
            <a:r>
              <a:rPr kumimoji="1" lang="zh-CN" altLang="en-US" dirty="0">
                <a:solidFill>
                  <a:srgbClr val="C00000"/>
                </a:solidFill>
              </a:rPr>
              <a:t>全部</a:t>
            </a:r>
            <a:r>
              <a:rPr kumimoji="1" lang="zh-CN" altLang="en-US" dirty="0"/>
              <a:t>元素</a:t>
            </a:r>
            <a:endParaRPr kumimoji="1" lang="en-US" altLang="zh-CN" dirty="0"/>
          </a:p>
          <a:p>
            <a:r>
              <a:rPr kumimoji="1" lang="zh-CN" altLang="en-US" dirty="0"/>
              <a:t>考虑到当前计算机体系结构的存储结构往往是层次化的，指令操作数一般都会加载到寄存器中，而</a:t>
            </a:r>
            <a:r>
              <a:rPr kumimoji="1" lang="zh-CN" altLang="en-US" dirty="0">
                <a:solidFill>
                  <a:srgbClr val="C00000"/>
                </a:solidFill>
              </a:rPr>
              <a:t>寄存器的数量</a:t>
            </a:r>
            <a:r>
              <a:rPr kumimoji="1" lang="zh-CN" altLang="en-US" dirty="0"/>
              <a:t>一般不会太多（相比于可以无限增长的</a:t>
            </a:r>
            <a:r>
              <a:rPr kumimoji="1" lang="zh-CN" altLang="en-US" dirty="0">
                <a:solidFill>
                  <a:srgbClr val="C00000"/>
                </a:solidFill>
              </a:rPr>
              <a:t>向量长度</a:t>
            </a:r>
            <a:r>
              <a:rPr kumimoji="1" lang="en-US" altLang="zh-CN" dirty="0">
                <a:solidFill>
                  <a:srgbClr val="C00000"/>
                </a:solidFill>
              </a:rPr>
              <a:t>N</a:t>
            </a:r>
            <a:r>
              <a:rPr kumimoji="1" lang="zh-CN" altLang="en-US" dirty="0"/>
              <a:t>来说）</a:t>
            </a:r>
            <a:endParaRPr kumimoji="1" lang="en-US" altLang="zh-CN" dirty="0"/>
          </a:p>
          <a:p>
            <a:r>
              <a:rPr kumimoji="1" lang="zh-CN" altLang="en-US" dirty="0"/>
              <a:t>结合前面两种计算方式，我们可以使用分组计算的方法</a:t>
            </a:r>
          </a:p>
        </p:txBody>
      </p:sp>
      <p:sp>
        <p:nvSpPr>
          <p:cNvPr id="5" name="灯片编号占位符 4"/>
          <p:cNvSpPr>
            <a:spLocks noGrp="1"/>
          </p:cNvSpPr>
          <p:nvPr>
            <p:ph type="sldNum" sz="quarter" idx="26"/>
          </p:nvPr>
        </p:nvSpPr>
        <p:spPr/>
        <p:txBody>
          <a:bodyPr/>
          <a:lstStyle/>
          <a:p>
            <a:fld id="{B5CEABB6-07DC-46E8-9B57-56EC44A396E5}" type="slidenum">
              <a:rPr lang="en-US" altLang="zh-CN" smtClean="0"/>
              <a:t>21</a:t>
            </a:fld>
            <a:r>
              <a:rPr lang="en-US" altLang="zh-CN" smtClean="0"/>
              <a:t>/75</a:t>
            </a:r>
            <a:endParaRPr lang="zh-CN" altLang="en-US" dirty="0"/>
          </a:p>
        </p:txBody>
      </p:sp>
    </p:spTree>
    <p:extLst>
      <p:ext uri="{BB962C8B-B14F-4D97-AF65-F5344CB8AC3E}">
        <p14:creationId xmlns:p14="http://schemas.microsoft.com/office/powerpoint/2010/main" val="30946526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向量的计算方式</a:t>
            </a:r>
            <a:r>
              <a:rPr kumimoji="1" lang="en-US" altLang="en-US" dirty="0"/>
              <a:t> – 3. </a:t>
            </a:r>
            <a:r>
              <a:rPr kumimoji="1" lang="zh-CN" altLang="en-US" dirty="0">
                <a:solidFill>
                  <a:srgbClr val="C00000"/>
                </a:solidFill>
              </a:rPr>
              <a:t>纵横（分组）计算</a:t>
            </a:r>
          </a:p>
        </p:txBody>
      </p:sp>
      <p:sp>
        <p:nvSpPr>
          <p:cNvPr id="3" name="内容占位符 2"/>
          <p:cNvSpPr>
            <a:spLocks noGrp="1"/>
          </p:cNvSpPr>
          <p:nvPr>
            <p:ph sz="quarter" idx="23"/>
          </p:nvPr>
        </p:nvSpPr>
        <p:spPr>
          <a:xfrm>
            <a:off x="1447800" y="1521858"/>
            <a:ext cx="9296400" cy="4834494"/>
          </a:xfrm>
        </p:spPr>
        <p:txBody>
          <a:bodyPr>
            <a:normAutofit/>
          </a:bodyPr>
          <a:lstStyle/>
          <a:p>
            <a:pPr marL="628650" indent="-457200">
              <a:lnSpc>
                <a:spcPct val="120000"/>
              </a:lnSpc>
              <a:spcBef>
                <a:spcPts val="500"/>
              </a:spcBef>
            </a:pPr>
            <a:r>
              <a:rPr kumimoji="1" lang="zh-CN" altLang="en-US" dirty="0"/>
              <a:t>把向量分成若干组，组内按纵向方式处理，依次处理各组。</a:t>
            </a:r>
          </a:p>
          <a:p>
            <a:pPr marL="628650" indent="-457200">
              <a:lnSpc>
                <a:spcPct val="120000"/>
              </a:lnSpc>
              <a:spcBef>
                <a:spcPts val="500"/>
              </a:spcBef>
            </a:pPr>
            <a:r>
              <a:rPr kumimoji="1" lang="zh-CN" altLang="en-US" dirty="0"/>
              <a:t>对于上述的例子，设：</a:t>
            </a:r>
          </a:p>
          <a:p>
            <a:pPr marL="628650" lvl="1" indent="0">
              <a:lnSpc>
                <a:spcPct val="120000"/>
              </a:lnSpc>
              <a:spcBef>
                <a:spcPts val="500"/>
              </a:spcBef>
              <a:buNone/>
            </a:pPr>
            <a:r>
              <a:rPr kumimoji="1" lang="zh-CN" altLang="en-US" b="1" dirty="0"/>
              <a:t>       </a:t>
            </a:r>
            <a:r>
              <a:rPr kumimoji="1" lang="en-US" altLang="zh-CN" b="1" dirty="0"/>
              <a:t>N=</a:t>
            </a:r>
            <a:r>
              <a:rPr kumimoji="1" lang="en-US" altLang="zh-CN" b="1" dirty="0" err="1"/>
              <a:t>S×n</a:t>
            </a:r>
            <a:r>
              <a:rPr kumimoji="1" lang="zh-CN" altLang="en-US" b="1" dirty="0"/>
              <a:t>＋</a:t>
            </a:r>
            <a:r>
              <a:rPr kumimoji="1" lang="en-US" altLang="zh-CN" b="1" dirty="0"/>
              <a:t>r</a:t>
            </a:r>
          </a:p>
          <a:p>
            <a:pPr marL="1085850" lvl="1" indent="-457200">
              <a:lnSpc>
                <a:spcPct val="120000"/>
              </a:lnSpc>
              <a:spcBef>
                <a:spcPts val="500"/>
              </a:spcBef>
            </a:pPr>
            <a:r>
              <a:rPr kumimoji="1" lang="zh-CN" altLang="en-US" dirty="0"/>
              <a:t>其中</a:t>
            </a:r>
            <a:r>
              <a:rPr kumimoji="1" lang="en-US" altLang="zh-CN" dirty="0"/>
              <a:t>N</a:t>
            </a:r>
            <a:r>
              <a:rPr kumimoji="1" lang="zh-CN" altLang="en-US" dirty="0"/>
              <a:t>为向量长度，</a:t>
            </a:r>
            <a:r>
              <a:rPr kumimoji="1" lang="en-US" altLang="zh-CN" dirty="0"/>
              <a:t>S</a:t>
            </a:r>
            <a:r>
              <a:rPr kumimoji="1" lang="zh-CN" altLang="en-US" dirty="0"/>
              <a:t>为组数，</a:t>
            </a:r>
            <a:r>
              <a:rPr kumimoji="1" lang="en-US" altLang="zh-CN" dirty="0"/>
              <a:t>n</a:t>
            </a:r>
            <a:r>
              <a:rPr kumimoji="1" lang="zh-CN" altLang="en-US" dirty="0"/>
              <a:t>为每组的长度，</a:t>
            </a:r>
            <a:r>
              <a:rPr kumimoji="1" lang="en-US" altLang="zh-CN" dirty="0"/>
              <a:t>r</a:t>
            </a:r>
            <a:r>
              <a:rPr kumimoji="1" lang="zh-CN" altLang="en-US" dirty="0"/>
              <a:t>为余数。</a:t>
            </a:r>
          </a:p>
          <a:p>
            <a:pPr marL="1085850" lvl="1" indent="-457200">
              <a:lnSpc>
                <a:spcPct val="120000"/>
              </a:lnSpc>
              <a:spcBef>
                <a:spcPts val="500"/>
              </a:spcBef>
            </a:pPr>
            <a:r>
              <a:rPr kumimoji="1" lang="zh-CN" altLang="en-US" dirty="0"/>
              <a:t>若余下的</a:t>
            </a:r>
            <a:r>
              <a:rPr kumimoji="1" lang="en-US" altLang="zh-CN" dirty="0"/>
              <a:t>r</a:t>
            </a:r>
            <a:r>
              <a:rPr kumimoji="1" lang="zh-CN" altLang="en-US" dirty="0"/>
              <a:t>个数也作为一组处理，则共有</a:t>
            </a:r>
            <a:r>
              <a:rPr kumimoji="1" lang="en-US" altLang="zh-CN" dirty="0"/>
              <a:t>S+1</a:t>
            </a:r>
            <a:r>
              <a:rPr kumimoji="1" lang="zh-CN" altLang="en-US" dirty="0"/>
              <a:t>组。</a:t>
            </a:r>
          </a:p>
          <a:p>
            <a:pPr marL="628650" indent="-457200">
              <a:lnSpc>
                <a:spcPct val="120000"/>
              </a:lnSpc>
              <a:spcBef>
                <a:spcPts val="500"/>
              </a:spcBef>
            </a:pPr>
            <a:endParaRPr kumimoji="1" lang="zh-CN" altLang="en-US" dirty="0"/>
          </a:p>
        </p:txBody>
      </p:sp>
      <p:sp>
        <p:nvSpPr>
          <p:cNvPr id="5" name="灯片编号占位符 4"/>
          <p:cNvSpPr>
            <a:spLocks noGrp="1"/>
          </p:cNvSpPr>
          <p:nvPr>
            <p:ph type="sldNum" sz="quarter" idx="26"/>
          </p:nvPr>
        </p:nvSpPr>
        <p:spPr/>
        <p:txBody>
          <a:bodyPr/>
          <a:lstStyle/>
          <a:p>
            <a:fld id="{B5CEABB6-07DC-46E8-9B57-56EC44A396E5}" type="slidenum">
              <a:rPr lang="en-US" altLang="zh-CN" smtClean="0"/>
              <a:t>22</a:t>
            </a:fld>
            <a:r>
              <a:rPr lang="en-US" altLang="zh-CN" smtClean="0"/>
              <a:t>/75</a:t>
            </a:r>
            <a:endParaRPr lang="zh-CN" altLang="en-US" dirty="0"/>
          </a:p>
        </p:txBody>
      </p:sp>
    </p:spTree>
    <p:extLst>
      <p:ext uri="{BB962C8B-B14F-4D97-AF65-F5344CB8AC3E}">
        <p14:creationId xmlns:p14="http://schemas.microsoft.com/office/powerpoint/2010/main" val="14789994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向量的计算方式</a:t>
            </a:r>
            <a:r>
              <a:rPr kumimoji="1" lang="en-US" altLang="en-US" dirty="0"/>
              <a:t> – 3. </a:t>
            </a:r>
            <a:r>
              <a:rPr kumimoji="1" lang="zh-CN" altLang="en-US" dirty="0">
                <a:solidFill>
                  <a:srgbClr val="C00000"/>
                </a:solidFill>
              </a:rPr>
              <a:t>纵横（分组）计算</a:t>
            </a:r>
          </a:p>
        </p:txBody>
      </p:sp>
      <p:sp>
        <p:nvSpPr>
          <p:cNvPr id="3" name="内容占位符 2"/>
          <p:cNvSpPr>
            <a:spLocks noGrp="1"/>
          </p:cNvSpPr>
          <p:nvPr>
            <p:ph sz="quarter" idx="23"/>
          </p:nvPr>
        </p:nvSpPr>
        <p:spPr>
          <a:xfrm>
            <a:off x="1447800" y="1521858"/>
            <a:ext cx="9296400" cy="4834494"/>
          </a:xfrm>
        </p:spPr>
        <p:txBody>
          <a:bodyPr>
            <a:normAutofit lnSpcReduction="10000"/>
          </a:bodyPr>
          <a:lstStyle/>
          <a:p>
            <a:pPr marL="628650" indent="-457200">
              <a:lnSpc>
                <a:spcPct val="120000"/>
              </a:lnSpc>
              <a:spcBef>
                <a:spcPts val="500"/>
              </a:spcBef>
            </a:pPr>
            <a:r>
              <a:rPr kumimoji="1" lang="zh-CN" altLang="en-US" dirty="0"/>
              <a:t>先算第</a:t>
            </a:r>
            <a:r>
              <a:rPr kumimoji="1" lang="en-US" altLang="zh-CN" dirty="0"/>
              <a:t>1</a:t>
            </a:r>
            <a:r>
              <a:rPr kumimoji="1" lang="zh-CN" altLang="en-US" dirty="0"/>
              <a:t>组：</a:t>
            </a:r>
          </a:p>
          <a:p>
            <a:pPr marL="628650" lvl="1" indent="0">
              <a:lnSpc>
                <a:spcPct val="120000"/>
              </a:lnSpc>
              <a:spcBef>
                <a:spcPts val="500"/>
              </a:spcBef>
              <a:buNone/>
            </a:pPr>
            <a:r>
              <a:rPr kumimoji="1" lang="zh-CN" altLang="en-US" b="1" dirty="0"/>
              <a:t>      </a:t>
            </a:r>
            <a:r>
              <a:rPr kumimoji="1" lang="en-US" altLang="zh-CN" b="1" dirty="0"/>
              <a:t>k1</a:t>
            </a:r>
            <a:r>
              <a:rPr kumimoji="1" lang="zh-CN" altLang="en-US" b="1" dirty="0"/>
              <a:t>～</a:t>
            </a:r>
            <a:r>
              <a:rPr kumimoji="1" lang="en-US" altLang="zh-CN" b="1" dirty="0"/>
              <a:t>n←b1</a:t>
            </a:r>
            <a:r>
              <a:rPr kumimoji="1" lang="zh-CN" altLang="en-US" b="1" dirty="0"/>
              <a:t>～</a:t>
            </a:r>
            <a:r>
              <a:rPr kumimoji="1" lang="en-US" altLang="zh-CN" b="1" dirty="0"/>
              <a:t>n</a:t>
            </a:r>
            <a:r>
              <a:rPr kumimoji="1" lang="zh-CN" altLang="en-US" b="1" dirty="0"/>
              <a:t>＋</a:t>
            </a:r>
            <a:r>
              <a:rPr kumimoji="1" lang="en-US" altLang="zh-CN" b="1" dirty="0"/>
              <a:t>c1</a:t>
            </a:r>
            <a:r>
              <a:rPr kumimoji="1" lang="zh-CN" altLang="en-US" b="1" dirty="0"/>
              <a:t>～</a:t>
            </a:r>
            <a:r>
              <a:rPr kumimoji="1" lang="en-US" altLang="zh-CN" b="1" dirty="0"/>
              <a:t>n</a:t>
            </a:r>
          </a:p>
          <a:p>
            <a:pPr marL="628650" lvl="1" indent="0">
              <a:lnSpc>
                <a:spcPct val="120000"/>
              </a:lnSpc>
              <a:spcBef>
                <a:spcPts val="500"/>
              </a:spcBef>
              <a:buNone/>
            </a:pPr>
            <a:r>
              <a:rPr kumimoji="1" lang="en-US" altLang="zh-CN" b="1" dirty="0"/>
              <a:t>      d1</a:t>
            </a:r>
            <a:r>
              <a:rPr kumimoji="1" lang="zh-CN" altLang="en-US" b="1" dirty="0"/>
              <a:t>～</a:t>
            </a:r>
            <a:r>
              <a:rPr kumimoji="1" lang="en-US" altLang="zh-CN" b="1" dirty="0"/>
              <a:t>n←k1</a:t>
            </a:r>
            <a:r>
              <a:rPr kumimoji="1" lang="zh-CN" altLang="en-US" b="1" dirty="0"/>
              <a:t>～</a:t>
            </a:r>
            <a:r>
              <a:rPr kumimoji="1" lang="en-US" altLang="zh-CN" b="1" dirty="0"/>
              <a:t>n×a1</a:t>
            </a:r>
            <a:r>
              <a:rPr kumimoji="1" lang="zh-CN" altLang="en-US" b="1" dirty="0"/>
              <a:t>～</a:t>
            </a:r>
            <a:r>
              <a:rPr kumimoji="1" lang="en-US" altLang="zh-CN" b="1" dirty="0"/>
              <a:t>n</a:t>
            </a:r>
          </a:p>
          <a:p>
            <a:pPr marL="628650" indent="-457200">
              <a:lnSpc>
                <a:spcPct val="120000"/>
              </a:lnSpc>
              <a:spcBef>
                <a:spcPts val="500"/>
              </a:spcBef>
            </a:pPr>
            <a:r>
              <a:rPr kumimoji="1" lang="zh-CN" altLang="en-US" dirty="0"/>
              <a:t>再算第</a:t>
            </a:r>
            <a:r>
              <a:rPr kumimoji="1" lang="en-US" altLang="zh-CN" dirty="0"/>
              <a:t>2</a:t>
            </a:r>
            <a:r>
              <a:rPr kumimoji="1" lang="zh-CN" altLang="en-US" dirty="0"/>
              <a:t>组：</a:t>
            </a:r>
          </a:p>
          <a:p>
            <a:pPr marL="628650" lvl="1" indent="0">
              <a:lnSpc>
                <a:spcPct val="120000"/>
              </a:lnSpc>
              <a:spcBef>
                <a:spcPts val="500"/>
              </a:spcBef>
              <a:buNone/>
            </a:pPr>
            <a:r>
              <a:rPr kumimoji="1" lang="zh-CN" altLang="en-US" dirty="0"/>
              <a:t>      </a:t>
            </a:r>
            <a:r>
              <a:rPr kumimoji="1" lang="en-US" altLang="zh-CN" b="1" dirty="0"/>
              <a:t>k(n+1)</a:t>
            </a:r>
            <a:r>
              <a:rPr kumimoji="1" lang="zh-CN" altLang="en-US" b="1" dirty="0"/>
              <a:t>～</a:t>
            </a:r>
            <a:r>
              <a:rPr kumimoji="1" lang="en-US" altLang="zh-CN" b="1" dirty="0"/>
              <a:t>2n←b(n+1)</a:t>
            </a:r>
            <a:r>
              <a:rPr kumimoji="1" lang="zh-CN" altLang="en-US" b="1" dirty="0"/>
              <a:t>～</a:t>
            </a:r>
            <a:r>
              <a:rPr kumimoji="1" lang="en-US" altLang="zh-CN" b="1" dirty="0"/>
              <a:t>2n</a:t>
            </a:r>
            <a:r>
              <a:rPr kumimoji="1" lang="zh-CN" altLang="en-US" b="1" dirty="0"/>
              <a:t>＋</a:t>
            </a:r>
            <a:r>
              <a:rPr kumimoji="1" lang="en-US" altLang="zh-CN" b="1" dirty="0"/>
              <a:t>c(n+1)</a:t>
            </a:r>
            <a:r>
              <a:rPr kumimoji="1" lang="zh-CN" altLang="en-US" b="1" dirty="0"/>
              <a:t>～</a:t>
            </a:r>
            <a:r>
              <a:rPr kumimoji="1" lang="en-US" altLang="zh-CN" b="1" dirty="0"/>
              <a:t>2n</a:t>
            </a:r>
          </a:p>
          <a:p>
            <a:pPr marL="628650" lvl="1" indent="0">
              <a:lnSpc>
                <a:spcPct val="120000"/>
              </a:lnSpc>
              <a:spcBef>
                <a:spcPts val="500"/>
              </a:spcBef>
              <a:buNone/>
            </a:pPr>
            <a:r>
              <a:rPr kumimoji="1" lang="en-US" altLang="zh-CN" b="1" dirty="0"/>
              <a:t>      d(n+1)</a:t>
            </a:r>
            <a:r>
              <a:rPr kumimoji="1" lang="zh-CN" altLang="en-US" b="1" dirty="0"/>
              <a:t>～</a:t>
            </a:r>
            <a:r>
              <a:rPr kumimoji="1" lang="en-US" altLang="zh-CN" b="1" dirty="0"/>
              <a:t>2n←k(n+1)</a:t>
            </a:r>
            <a:r>
              <a:rPr kumimoji="1" lang="zh-CN" altLang="en-US" b="1" dirty="0"/>
              <a:t>～</a:t>
            </a:r>
            <a:r>
              <a:rPr kumimoji="1" lang="en-US" altLang="zh-CN" b="1" dirty="0"/>
              <a:t>2n×a(n+1)</a:t>
            </a:r>
            <a:r>
              <a:rPr kumimoji="1" lang="zh-CN" altLang="en-US" b="1" dirty="0"/>
              <a:t>～</a:t>
            </a:r>
            <a:r>
              <a:rPr kumimoji="1" lang="en-US" altLang="zh-CN" b="1" dirty="0"/>
              <a:t>2n</a:t>
            </a:r>
          </a:p>
          <a:p>
            <a:pPr marL="628650" indent="-457200">
              <a:lnSpc>
                <a:spcPct val="120000"/>
              </a:lnSpc>
              <a:spcBef>
                <a:spcPts val="500"/>
              </a:spcBef>
            </a:pPr>
            <a:r>
              <a:rPr kumimoji="1" lang="zh-CN" altLang="en-US" dirty="0"/>
              <a:t>依次进行下去，直到最后一组：第</a:t>
            </a:r>
            <a:r>
              <a:rPr kumimoji="1" lang="en-US" altLang="zh-CN" dirty="0"/>
              <a:t>S+1</a:t>
            </a:r>
            <a:r>
              <a:rPr kumimoji="1" lang="zh-CN" altLang="en-US" dirty="0"/>
              <a:t>组。</a:t>
            </a:r>
          </a:p>
          <a:p>
            <a:pPr marL="628650" indent="-457200">
              <a:lnSpc>
                <a:spcPct val="120000"/>
              </a:lnSpc>
              <a:spcBef>
                <a:spcPts val="500"/>
              </a:spcBef>
            </a:pPr>
            <a:r>
              <a:rPr kumimoji="1" lang="zh-CN" altLang="en-US" dirty="0"/>
              <a:t>每组内各用两条向量指令。</a:t>
            </a:r>
          </a:p>
          <a:p>
            <a:pPr marL="171450" indent="0">
              <a:lnSpc>
                <a:spcPct val="120000"/>
              </a:lnSpc>
              <a:spcBef>
                <a:spcPts val="500"/>
              </a:spcBef>
              <a:buNone/>
            </a:pPr>
            <a:r>
              <a:rPr kumimoji="1" lang="zh-CN" altLang="en-US" dirty="0"/>
              <a:t>     数据相关：</a:t>
            </a:r>
            <a:r>
              <a:rPr kumimoji="1" lang="en-US" altLang="zh-CN" dirty="0">
                <a:solidFill>
                  <a:srgbClr val="C00000"/>
                </a:solidFill>
              </a:rPr>
              <a:t>1</a:t>
            </a:r>
            <a:r>
              <a:rPr kumimoji="1" lang="zh-CN" altLang="en-US" dirty="0">
                <a:solidFill>
                  <a:srgbClr val="C00000"/>
                </a:solidFill>
              </a:rPr>
              <a:t>次</a:t>
            </a:r>
            <a:r>
              <a:rPr kumimoji="1" lang="zh-CN" altLang="en-US" dirty="0"/>
              <a:t>   功能切换：</a:t>
            </a:r>
            <a:r>
              <a:rPr kumimoji="1" lang="en-US" altLang="zh-CN" dirty="0">
                <a:solidFill>
                  <a:srgbClr val="C00000"/>
                </a:solidFill>
              </a:rPr>
              <a:t>2</a:t>
            </a:r>
            <a:r>
              <a:rPr kumimoji="1" lang="zh-CN" altLang="en-US" dirty="0">
                <a:solidFill>
                  <a:srgbClr val="C00000"/>
                </a:solidFill>
              </a:rPr>
              <a:t>次</a:t>
            </a:r>
          </a:p>
          <a:p>
            <a:pPr marL="628650" indent="-457200">
              <a:lnSpc>
                <a:spcPct val="120000"/>
              </a:lnSpc>
              <a:spcBef>
                <a:spcPts val="500"/>
              </a:spcBef>
            </a:pPr>
            <a:endParaRPr kumimoji="1" lang="zh-CN" altLang="en-US" dirty="0"/>
          </a:p>
        </p:txBody>
      </p:sp>
      <p:sp>
        <p:nvSpPr>
          <p:cNvPr id="5" name="灯片编号占位符 4"/>
          <p:cNvSpPr>
            <a:spLocks noGrp="1"/>
          </p:cNvSpPr>
          <p:nvPr>
            <p:ph type="sldNum" sz="quarter" idx="26"/>
          </p:nvPr>
        </p:nvSpPr>
        <p:spPr/>
        <p:txBody>
          <a:bodyPr/>
          <a:lstStyle/>
          <a:p>
            <a:fld id="{B5CEABB6-07DC-46E8-9B57-56EC44A396E5}" type="slidenum">
              <a:rPr lang="en-US" altLang="zh-CN" smtClean="0"/>
              <a:t>23</a:t>
            </a:fld>
            <a:r>
              <a:rPr lang="en-US" altLang="zh-CN" smtClean="0"/>
              <a:t>/75</a:t>
            </a:r>
            <a:endParaRPr lang="zh-CN" altLang="en-US" dirty="0"/>
          </a:p>
        </p:txBody>
      </p:sp>
    </p:spTree>
    <p:extLst>
      <p:ext uri="{BB962C8B-B14F-4D97-AF65-F5344CB8AC3E}">
        <p14:creationId xmlns:p14="http://schemas.microsoft.com/office/powerpoint/2010/main" val="38890510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向量体系结构</a:t>
            </a:r>
            <a:r>
              <a:rPr kumimoji="1" lang="en-US" altLang="en-US" dirty="0"/>
              <a:t> Vector Architecture</a:t>
            </a:r>
            <a:endParaRPr kumimoji="1" lang="zh-CN" altLang="en-US" dirty="0"/>
          </a:p>
        </p:txBody>
      </p:sp>
      <p:sp>
        <p:nvSpPr>
          <p:cNvPr id="4" name="内容占位符 3"/>
          <p:cNvSpPr>
            <a:spLocks noGrp="1"/>
          </p:cNvSpPr>
          <p:nvPr>
            <p:ph sz="quarter" idx="23"/>
          </p:nvPr>
        </p:nvSpPr>
        <p:spPr>
          <a:xfrm>
            <a:off x="699770" y="1771015"/>
            <a:ext cx="10191115" cy="4337050"/>
          </a:xfrm>
        </p:spPr>
        <p:txBody>
          <a:bodyPr>
            <a:normAutofit fontScale="97500" lnSpcReduction="10000"/>
          </a:bodyPr>
          <a:lstStyle/>
          <a:p>
            <a:r>
              <a:rPr kumimoji="1" lang="zh-CN" altLang="en-US" dirty="0">
                <a:sym typeface="+mn-ea"/>
              </a:rPr>
              <a:t>根据刚刚探讨的</a:t>
            </a:r>
            <a:r>
              <a:rPr kumimoji="1" lang="zh-CN" altLang="en-US" dirty="0">
                <a:solidFill>
                  <a:srgbClr val="C00000"/>
                </a:solidFill>
                <a:sym typeface="+mn-ea"/>
              </a:rPr>
              <a:t>串行化向量计算优化方式</a:t>
            </a:r>
            <a:r>
              <a:rPr kumimoji="1" lang="zh-CN" altLang="en-US" dirty="0">
                <a:sym typeface="+mn-ea"/>
              </a:rPr>
              <a:t>，我们得到一种更适用于向量处理的体系结构</a:t>
            </a:r>
            <a:endParaRPr kumimoji="1" lang="zh-CN" altLang="en-US" dirty="0"/>
          </a:p>
          <a:p>
            <a:r>
              <a:rPr kumimoji="1" lang="zh-CN" altLang="en-US" dirty="0"/>
              <a:t>向量体系结构应当具有很大的顺序</a:t>
            </a:r>
            <a:r>
              <a:rPr kumimoji="1" lang="zh-CN" altLang="en-US" b="1" dirty="0"/>
              <a:t>寄存器堆</a:t>
            </a:r>
            <a:r>
              <a:rPr kumimoji="1" lang="en-US" altLang="zh-CN" dirty="0"/>
              <a:t> (Register File)</a:t>
            </a:r>
            <a:r>
              <a:rPr kumimoji="1" lang="zh-CN" altLang="en-US" dirty="0"/>
              <a:t>，可加载更多向量元素以支持纵向计算</a:t>
            </a:r>
            <a:endParaRPr kumimoji="1" lang="en-US" altLang="zh-CN" dirty="0"/>
          </a:p>
          <a:p>
            <a:r>
              <a:rPr kumimoji="1" lang="zh-CN" altLang="en-US" dirty="0"/>
              <a:t>向量体系结构从内存中收集散落的数据，将其放入寄存器堆中，并对寄存器堆中的</a:t>
            </a:r>
            <a:r>
              <a:rPr kumimoji="1" lang="zh-CN" altLang="en-US" b="1" dirty="0"/>
              <a:t>数据们</a:t>
            </a:r>
            <a:r>
              <a:rPr kumimoji="1" lang="zh-CN" altLang="en-US" dirty="0"/>
              <a:t>进行操作，然后将这些结果放回内存（</a:t>
            </a:r>
            <a:r>
              <a:rPr kumimoji="1" lang="zh-CN" altLang="en-US" dirty="0">
                <a:solidFill>
                  <a:srgbClr val="C00000"/>
                </a:solidFill>
              </a:rPr>
              <a:t>一次传输一组数据，</a:t>
            </a:r>
            <a:r>
              <a:rPr kumimoji="1" lang="en-US" altLang="zh-CN" dirty="0">
                <a:solidFill>
                  <a:srgbClr val="C00000"/>
                </a:solidFill>
              </a:rPr>
              <a:t>LD/ST</a:t>
            </a:r>
            <a:r>
              <a:rPr kumimoji="1" lang="zh-CN" altLang="en-US" dirty="0">
                <a:solidFill>
                  <a:srgbClr val="C00000"/>
                </a:solidFill>
              </a:rPr>
              <a:t>流水化</a:t>
            </a:r>
            <a:r>
              <a:rPr kumimoji="1" lang="zh-CN" altLang="en-US" dirty="0"/>
              <a:t>）</a:t>
            </a:r>
            <a:endParaRPr kumimoji="1" lang="en-US" altLang="zh-CN" dirty="0"/>
          </a:p>
          <a:p>
            <a:r>
              <a:rPr kumimoji="1" lang="zh-CN" altLang="en-US" b="1" dirty="0"/>
              <a:t>一条指令能够对一个向量的数据进行操作</a:t>
            </a:r>
            <a:r>
              <a:rPr kumimoji="1" lang="en-US" altLang="en-US" dirty="0"/>
              <a:t>，</a:t>
            </a:r>
            <a:r>
              <a:rPr kumimoji="1" lang="zh-CN" altLang="en-US" dirty="0"/>
              <a:t>也就对向量中诸多独立数据元素进行了操作（</a:t>
            </a:r>
            <a:r>
              <a:rPr kumimoji="1" lang="zh-CN" altLang="en-US" dirty="0">
                <a:solidFill>
                  <a:srgbClr val="C00000"/>
                </a:solidFill>
              </a:rPr>
              <a:t>纵向计算，功能单元流水化</a:t>
            </a:r>
            <a:r>
              <a:rPr kumimoji="1" lang="zh-CN" altLang="en-US" dirty="0"/>
              <a:t>）</a:t>
            </a:r>
          </a:p>
        </p:txBody>
      </p:sp>
      <p:sp>
        <p:nvSpPr>
          <p:cNvPr id="5" name="灯片编号占位符 4"/>
          <p:cNvSpPr>
            <a:spLocks noGrp="1"/>
          </p:cNvSpPr>
          <p:nvPr>
            <p:ph type="sldNum" sz="quarter" idx="26"/>
          </p:nvPr>
        </p:nvSpPr>
        <p:spPr/>
        <p:txBody>
          <a:bodyPr/>
          <a:lstStyle/>
          <a:p>
            <a:fld id="{B5CEABB6-07DC-46E8-9B57-56EC44A396E5}" type="slidenum">
              <a:rPr lang="en-US" altLang="zh-CN" smtClean="0"/>
              <a:t>24</a:t>
            </a:fld>
            <a:r>
              <a:rPr lang="en-US" altLang="zh-CN" smtClean="0"/>
              <a:t>/75</a:t>
            </a:r>
            <a:endParaRPr lang="zh-CN" altLang="en-US" dirty="0"/>
          </a:p>
        </p:txBody>
      </p:sp>
    </p:spTree>
    <p:extLst>
      <p:ext uri="{BB962C8B-B14F-4D97-AF65-F5344CB8AC3E}">
        <p14:creationId xmlns:p14="http://schemas.microsoft.com/office/powerpoint/2010/main" val="349293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向量体系结构的一些优势</a:t>
            </a:r>
          </a:p>
        </p:txBody>
      </p:sp>
      <p:sp>
        <p:nvSpPr>
          <p:cNvPr id="4" name="内容占位符 3"/>
          <p:cNvSpPr>
            <a:spLocks noGrp="1"/>
          </p:cNvSpPr>
          <p:nvPr>
            <p:ph sz="quarter" idx="23"/>
          </p:nvPr>
        </p:nvSpPr>
        <p:spPr>
          <a:xfrm>
            <a:off x="673735" y="2121535"/>
            <a:ext cx="10070465" cy="3657600"/>
          </a:xfrm>
        </p:spPr>
        <p:txBody>
          <a:bodyPr>
            <a:normAutofit fontScale="92500"/>
          </a:bodyPr>
          <a:lstStyle/>
          <a:p>
            <a:r>
              <a:rPr kumimoji="1" lang="zh-CN" altLang="en-US" dirty="0"/>
              <a:t>由于向量的</a:t>
            </a:r>
            <a:r>
              <a:rPr kumimoji="1" lang="en-US" altLang="zh-CN" dirty="0"/>
              <a:t>Load</a:t>
            </a:r>
            <a:r>
              <a:rPr kumimoji="1" lang="zh-CN" altLang="en-US" dirty="0"/>
              <a:t>与</a:t>
            </a:r>
            <a:r>
              <a:rPr kumimoji="1" lang="en-US" altLang="zh-CN" dirty="0"/>
              <a:t>Store</a:t>
            </a:r>
            <a:r>
              <a:rPr kumimoji="1" lang="zh-CN" altLang="en-US" dirty="0"/>
              <a:t>是</a:t>
            </a:r>
            <a:r>
              <a:rPr kumimoji="1" lang="zh-CN" altLang="en-US" b="1" dirty="0"/>
              <a:t>深度流水线化</a:t>
            </a:r>
            <a:r>
              <a:rPr kumimoji="1" lang="zh-CN" altLang="en-US" dirty="0"/>
              <a:t>的，大型寄存器堆充当了</a:t>
            </a:r>
            <a:r>
              <a:rPr kumimoji="1" lang="en-US" altLang="zh-CN" dirty="0"/>
              <a:t>Buffer</a:t>
            </a:r>
            <a:r>
              <a:rPr kumimoji="1" lang="zh-CN" altLang="en-US" dirty="0"/>
              <a:t>的作用，因此其能够掩盖访存延迟并充分利用内存带宽</a:t>
            </a:r>
            <a:endParaRPr kumimoji="1" lang="en-US" altLang="zh-CN" dirty="0"/>
          </a:p>
          <a:p>
            <a:r>
              <a:rPr kumimoji="1" lang="zh-CN" altLang="en-US" b="1" dirty="0"/>
              <a:t>乱序</a:t>
            </a:r>
            <a:r>
              <a:rPr kumimoji="1" lang="zh-CN" altLang="en-US" dirty="0"/>
              <a:t>的</a:t>
            </a:r>
            <a:r>
              <a:rPr kumimoji="1" lang="zh-CN" altLang="en-US" b="1" dirty="0"/>
              <a:t>超标量处理器</a:t>
            </a:r>
            <a:r>
              <a:rPr kumimoji="1" lang="zh-CN" altLang="en-US" dirty="0"/>
              <a:t>往往具有复杂的设计，且乱序程度越高，其复杂性和功耗也会越高，在此方向发展很容易触及</a:t>
            </a:r>
            <a:r>
              <a:rPr kumimoji="1" lang="en-US" altLang="zh-CN" dirty="0"/>
              <a:t>Power</a:t>
            </a:r>
            <a:r>
              <a:rPr kumimoji="1" lang="en-US" altLang="en-US" dirty="0"/>
              <a:t> </a:t>
            </a:r>
            <a:r>
              <a:rPr kumimoji="1" lang="en-US" altLang="zh-CN" dirty="0"/>
              <a:t>Wall</a:t>
            </a:r>
          </a:p>
          <a:p>
            <a:r>
              <a:rPr kumimoji="1" lang="zh-CN" altLang="en-US" dirty="0"/>
              <a:t>将</a:t>
            </a:r>
            <a:r>
              <a:rPr kumimoji="1" lang="zh-CN" altLang="en-US" b="1" dirty="0"/>
              <a:t>顺序</a:t>
            </a:r>
            <a:r>
              <a:rPr kumimoji="1" lang="zh-CN" altLang="en-US" dirty="0"/>
              <a:t>的标量处理器扩展为</a:t>
            </a:r>
            <a:r>
              <a:rPr kumimoji="1" lang="zh-CN" altLang="en-US" b="1" dirty="0"/>
              <a:t>向量处理器</a:t>
            </a:r>
            <a:r>
              <a:rPr kumimoji="1" lang="zh-CN" altLang="en-US" dirty="0"/>
              <a:t>则不会带来复杂度和功耗的大幅升高，且开发者也能很容易适应和转换到向量指令</a:t>
            </a:r>
          </a:p>
        </p:txBody>
      </p:sp>
      <p:sp>
        <p:nvSpPr>
          <p:cNvPr id="5" name="灯片编号占位符 4"/>
          <p:cNvSpPr>
            <a:spLocks noGrp="1"/>
          </p:cNvSpPr>
          <p:nvPr>
            <p:ph type="sldNum" sz="quarter" idx="26"/>
          </p:nvPr>
        </p:nvSpPr>
        <p:spPr/>
        <p:txBody>
          <a:bodyPr/>
          <a:lstStyle/>
          <a:p>
            <a:fld id="{B5CEABB6-07DC-46E8-9B57-56EC44A396E5}" type="slidenum">
              <a:rPr lang="en-US" altLang="zh-CN" smtClean="0"/>
              <a:t>25</a:t>
            </a:fld>
            <a:r>
              <a:rPr lang="en-US" altLang="zh-CN" smtClean="0"/>
              <a:t>/75</a:t>
            </a:r>
            <a:endParaRPr lang="zh-CN" altLang="en-US" dirty="0"/>
          </a:p>
        </p:txBody>
      </p:sp>
    </p:spTree>
    <p:extLst>
      <p:ext uri="{BB962C8B-B14F-4D97-AF65-F5344CB8AC3E}">
        <p14:creationId xmlns:p14="http://schemas.microsoft.com/office/powerpoint/2010/main" val="5362295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实例：</a:t>
            </a:r>
            <a:r>
              <a:rPr kumimoji="1" lang="en-US" altLang="zh-CN" dirty="0" smtClean="0"/>
              <a:t>VMIPS=</a:t>
            </a:r>
            <a:r>
              <a:rPr kumimoji="1" lang="zh-CN" altLang="en-US" dirty="0" smtClean="0"/>
              <a:t>标量</a:t>
            </a:r>
            <a:r>
              <a:rPr kumimoji="1" altLang="zh-CN" dirty="0" smtClean="0"/>
              <a:t>MIPS+</a:t>
            </a:r>
            <a:r>
              <a:rPr kumimoji="1" lang="zh-CN" altLang="en-US" dirty="0" smtClean="0"/>
              <a:t>逻辑向量扩展</a:t>
            </a:r>
            <a:r>
              <a:rPr lang="en-US" altLang="zh-CN" dirty="0"/>
              <a:t> </a:t>
            </a:r>
            <a:endParaRPr kumimoji="1" lang="zh-CN" altLang="en-US" dirty="0"/>
          </a:p>
        </p:txBody>
      </p:sp>
      <p:sp>
        <p:nvSpPr>
          <p:cNvPr id="5" name="灯片编号占位符 4"/>
          <p:cNvSpPr>
            <a:spLocks noGrp="1"/>
          </p:cNvSpPr>
          <p:nvPr>
            <p:ph type="sldNum" sz="quarter" idx="26"/>
          </p:nvPr>
        </p:nvSpPr>
        <p:spPr/>
        <p:txBody>
          <a:bodyPr/>
          <a:lstStyle/>
          <a:p>
            <a:fld id="{B5CEABB6-07DC-46E8-9B57-56EC44A396E5}" type="slidenum">
              <a:rPr lang="en-US" altLang="zh-CN" smtClean="0"/>
              <a:t>26</a:t>
            </a:fld>
            <a:r>
              <a:rPr lang="en-US" altLang="zh-CN" smtClean="0"/>
              <a:t>/75</a:t>
            </a:r>
            <a:endParaRPr lang="zh-CN" altLang="en-US" dirty="0"/>
          </a:p>
        </p:txBody>
      </p:sp>
      <p:pic>
        <p:nvPicPr>
          <p:cNvPr id="7" name="图片 6"/>
          <p:cNvPicPr>
            <a:picLocks noChangeAspect="1"/>
          </p:cNvPicPr>
          <p:nvPr/>
        </p:nvPicPr>
        <p:blipFill>
          <a:blip r:embed="rId2"/>
          <a:stretch>
            <a:fillRect/>
          </a:stretch>
        </p:blipFill>
        <p:spPr>
          <a:xfrm>
            <a:off x="5801995" y="1400175"/>
            <a:ext cx="5551805" cy="4956175"/>
          </a:xfrm>
          <a:prstGeom prst="rect">
            <a:avLst/>
          </a:prstGeom>
        </p:spPr>
      </p:pic>
      <p:sp>
        <p:nvSpPr>
          <p:cNvPr id="6" name="内容占位符 5"/>
          <p:cNvSpPr>
            <a:spLocks noGrp="1"/>
          </p:cNvSpPr>
          <p:nvPr>
            <p:ph sz="quarter" idx="23"/>
          </p:nvPr>
        </p:nvSpPr>
        <p:spPr>
          <a:xfrm>
            <a:off x="435610" y="1753870"/>
            <a:ext cx="5461000" cy="4602480"/>
          </a:xfrm>
        </p:spPr>
        <p:txBody>
          <a:bodyPr>
            <a:noAutofit/>
          </a:bodyPr>
          <a:lstStyle/>
          <a:p>
            <a:pPr fontAlgn="auto">
              <a:spcBef>
                <a:spcPts val="1000"/>
              </a:spcBef>
            </a:pPr>
            <a:r>
              <a:rPr kumimoji="1" lang="zh-CN" sz="2000" dirty="0"/>
              <a:t>向量寄存器：</a:t>
            </a:r>
          </a:p>
          <a:p>
            <a:pPr lvl="1" fontAlgn="auto">
              <a:spcBef>
                <a:spcPts val="1000"/>
              </a:spcBef>
            </a:pPr>
            <a:r>
              <a:rPr kumimoji="1" lang="en-US" altLang="zh-CN" sz="1800" dirty="0"/>
              <a:t>64bit*64</a:t>
            </a:r>
            <a:r>
              <a:rPr kumimoji="1" lang="zh-CN" altLang="en-US" sz="1800" dirty="0"/>
              <a:t>元素</a:t>
            </a:r>
            <a:r>
              <a:rPr kumimoji="1" lang="en-US" altLang="zh-CN" sz="1800" dirty="0"/>
              <a:t>*8</a:t>
            </a:r>
            <a:r>
              <a:rPr kumimoji="1" lang="zh-CN" altLang="en-US" sz="1800" dirty="0"/>
              <a:t>个</a:t>
            </a:r>
            <a:r>
              <a:rPr kumimoji="1" lang="en-US" altLang="zh-CN" sz="1800" dirty="0"/>
              <a:t>VR</a:t>
            </a:r>
            <a:r>
              <a:rPr kumimoji="1" lang="zh-CN" altLang="en-US" sz="1800" dirty="0"/>
              <a:t>，足够多读写口</a:t>
            </a:r>
            <a:endParaRPr kumimoji="1" lang="zh-CN" sz="1800" dirty="0"/>
          </a:p>
          <a:p>
            <a:pPr fontAlgn="auto">
              <a:spcBef>
                <a:spcPts val="1000"/>
              </a:spcBef>
            </a:pPr>
            <a:r>
              <a:rPr kumimoji="1" lang="zh-CN" sz="2000" dirty="0"/>
              <a:t>向量功能单元</a:t>
            </a:r>
          </a:p>
          <a:p>
            <a:pPr lvl="1" fontAlgn="auto">
              <a:spcBef>
                <a:spcPts val="1000"/>
              </a:spcBef>
            </a:pPr>
            <a:r>
              <a:rPr kumimoji="1" lang="zh-CN" sz="1800" dirty="0"/>
              <a:t>全流水化，每周期</a:t>
            </a:r>
            <a:r>
              <a:rPr kumimoji="1" lang="en-US" altLang="zh-CN" sz="1800" dirty="0"/>
              <a:t>1</a:t>
            </a:r>
            <a:r>
              <a:rPr kumimoji="1" lang="zh-CN" altLang="en-US" sz="1800" dirty="0"/>
              <a:t>操作</a:t>
            </a:r>
          </a:p>
          <a:p>
            <a:pPr lvl="1" fontAlgn="auto">
              <a:spcBef>
                <a:spcPts val="1000"/>
              </a:spcBef>
            </a:pPr>
            <a:r>
              <a:rPr kumimoji="1" lang="zh-CN" altLang="en-US" sz="1800" dirty="0">
                <a:sym typeface="+mn-ea"/>
              </a:rPr>
              <a:t>需要一个控制单元检测结构冒险和数据冒险</a:t>
            </a:r>
            <a:endParaRPr kumimoji="1" lang="zh-CN" sz="1800" dirty="0"/>
          </a:p>
          <a:p>
            <a:pPr fontAlgn="auto">
              <a:spcBef>
                <a:spcPts val="1000"/>
              </a:spcBef>
            </a:pPr>
            <a:r>
              <a:rPr kumimoji="1" lang="zh-CN" sz="2000" dirty="0"/>
              <a:t>向量</a:t>
            </a:r>
            <a:r>
              <a:rPr kumimoji="1" lang="en-US" altLang="zh-CN" sz="2000" dirty="0"/>
              <a:t>load/store</a:t>
            </a:r>
            <a:r>
              <a:rPr kumimoji="1" lang="zh-CN" altLang="en-US" sz="2000" dirty="0"/>
              <a:t>单元</a:t>
            </a:r>
          </a:p>
          <a:p>
            <a:pPr lvl="1" fontAlgn="auto">
              <a:spcBef>
                <a:spcPts val="1000"/>
              </a:spcBef>
            </a:pPr>
            <a:r>
              <a:rPr kumimoji="1" lang="zh-CN" altLang="en-US" sz="1800" dirty="0"/>
              <a:t>全流水化，每周期</a:t>
            </a:r>
            <a:r>
              <a:rPr kumimoji="1" lang="en-US" altLang="zh-CN" sz="1800" dirty="0"/>
              <a:t>1</a:t>
            </a:r>
            <a:r>
              <a:rPr kumimoji="1" lang="zh-CN" altLang="en-US" sz="1800" dirty="0"/>
              <a:t>个字，可操作标量</a:t>
            </a:r>
          </a:p>
          <a:p>
            <a:pPr fontAlgn="auto">
              <a:spcBef>
                <a:spcPts val="1000"/>
              </a:spcBef>
            </a:pPr>
            <a:r>
              <a:rPr kumimoji="1" lang="zh-CN" altLang="en-US" sz="2000" dirty="0"/>
              <a:t>标量寄存器集合</a:t>
            </a:r>
          </a:p>
          <a:p>
            <a:pPr lvl="1" fontAlgn="auto">
              <a:spcBef>
                <a:spcPts val="1000"/>
              </a:spcBef>
            </a:pPr>
            <a:r>
              <a:rPr kumimoji="1" lang="en-US" altLang="zh-CN" sz="1800" dirty="0"/>
              <a:t>32</a:t>
            </a:r>
            <a:r>
              <a:rPr kumimoji="1" lang="zh-CN" altLang="en-US" sz="1800" dirty="0"/>
              <a:t>通用，</a:t>
            </a:r>
            <a:r>
              <a:rPr kumimoji="1" lang="en-US" altLang="zh-CN" sz="1800" dirty="0"/>
              <a:t>32</a:t>
            </a:r>
            <a:r>
              <a:rPr kumimoji="1" lang="zh-CN" altLang="en-US" sz="1800" dirty="0"/>
              <a:t>浮点，可存地址和数据</a:t>
            </a:r>
          </a:p>
          <a:p>
            <a:pPr lvl="1" fontAlgn="auto">
              <a:spcBef>
                <a:spcPts val="1000"/>
              </a:spcBef>
            </a:pPr>
            <a:r>
              <a:rPr kumimoji="1" lang="zh-CN" altLang="en-US" sz="1800" dirty="0">
                <a:sym typeface="+mn-ea"/>
              </a:rPr>
              <a:t>可以为向量功能单元提供数据，也可以为向量</a:t>
            </a:r>
            <a:r>
              <a:rPr kumimoji="1" lang="en-US" altLang="zh-CN" sz="1800" dirty="0">
                <a:sym typeface="+mn-ea"/>
              </a:rPr>
              <a:t>load/store</a:t>
            </a:r>
            <a:r>
              <a:rPr kumimoji="1" lang="zh-CN" altLang="en-US" sz="1800" dirty="0">
                <a:sym typeface="+mn-ea"/>
              </a:rPr>
              <a:t>单元提供地址</a:t>
            </a:r>
          </a:p>
        </p:txBody>
      </p:sp>
    </p:spTree>
    <p:extLst>
      <p:ext uri="{BB962C8B-B14F-4D97-AF65-F5344CB8AC3E}">
        <p14:creationId xmlns:p14="http://schemas.microsoft.com/office/powerpoint/2010/main" val="10643733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向量专用特殊寄存器</a:t>
            </a:r>
            <a:endParaRPr kumimoji="1" altLang="zh-CN" dirty="0"/>
          </a:p>
        </p:txBody>
      </p:sp>
      <p:sp>
        <p:nvSpPr>
          <p:cNvPr id="4" name="内容占位符 3"/>
          <p:cNvSpPr>
            <a:spLocks noGrp="1"/>
          </p:cNvSpPr>
          <p:nvPr>
            <p:ph sz="quarter" idx="23"/>
          </p:nvPr>
        </p:nvSpPr>
        <p:spPr>
          <a:xfrm>
            <a:off x="1447800" y="1522095"/>
            <a:ext cx="9296400" cy="4681220"/>
          </a:xfrm>
        </p:spPr>
        <p:txBody>
          <a:bodyPr>
            <a:normAutofit fontScale="90000" lnSpcReduction="10000"/>
          </a:bodyPr>
          <a:lstStyle/>
          <a:p>
            <a:r>
              <a:rPr kumimoji="1" lang="zh-CN" altLang="en-US" dirty="0">
                <a:sym typeface="+mn-ea"/>
              </a:rPr>
              <a:t>向量长度寄存器</a:t>
            </a:r>
            <a:r>
              <a:rPr kumimoji="1" altLang="zh-CN" dirty="0">
                <a:sym typeface="+mn-ea"/>
              </a:rPr>
              <a:t>VL</a:t>
            </a:r>
            <a:endParaRPr kumimoji="1" lang="zh-CN" altLang="en-US" dirty="0">
              <a:sym typeface="+mn-ea"/>
            </a:endParaRPr>
          </a:p>
          <a:p>
            <a:pPr lvl="1">
              <a:lnSpc>
                <a:spcPct val="100000"/>
              </a:lnSpc>
            </a:pPr>
            <a:r>
              <a:rPr lang="en-US" altLang="zh-CN" sz="2200">
                <a:solidFill>
                  <a:schemeClr val="tx1"/>
                </a:solidFill>
                <a:sym typeface="+mn-ea"/>
              </a:rPr>
              <a:t>64</a:t>
            </a:r>
            <a:r>
              <a:rPr lang="zh-CN" altLang="en-US" sz="2200" dirty="0">
                <a:solidFill>
                  <a:schemeClr val="tx1"/>
                </a:solidFill>
                <a:sym typeface="+mn-ea"/>
              </a:rPr>
              <a:t>位</a:t>
            </a:r>
            <a:r>
              <a:rPr lang="zh-CN" altLang="en-US" sz="2200" dirty="0">
                <a:sym typeface="+mn-ea"/>
              </a:rPr>
              <a:t>，每一位对应于向量寄存器的一个单元。</a:t>
            </a:r>
          </a:p>
          <a:p>
            <a:pPr lvl="1">
              <a:lnSpc>
                <a:spcPct val="100000"/>
              </a:lnSpc>
            </a:pPr>
            <a:r>
              <a:rPr lang="en-US" altLang="zh-CN" sz="2200" dirty="0">
                <a:sym typeface="+mn-ea"/>
              </a:rPr>
              <a:t>VL</a:t>
            </a:r>
            <a:r>
              <a:rPr lang="zh-CN" altLang="en-US" sz="2200" dirty="0">
                <a:sym typeface="+mn-ea"/>
              </a:rPr>
              <a:t>控制所有向量运算的长度，包括</a:t>
            </a:r>
            <a:r>
              <a:rPr lang="en-US" altLang="zh-CN" sz="2200" dirty="0">
                <a:sym typeface="+mn-ea"/>
              </a:rPr>
              <a:t>ld/st</a:t>
            </a:r>
            <a:endParaRPr lang="zh-CN" altLang="en-US" sz="2200" dirty="0">
              <a:latin typeface="宋体" panose="02010600030101010101" pitchFamily="2" charset="-122"/>
            </a:endParaRPr>
          </a:p>
          <a:p>
            <a:pPr lvl="1">
              <a:lnSpc>
                <a:spcPct val="100000"/>
              </a:lnSpc>
            </a:pPr>
            <a:r>
              <a:rPr lang="zh-CN" altLang="en-US" sz="2200" dirty="0">
                <a:solidFill>
                  <a:srgbClr val="080808"/>
                </a:solidFill>
                <a:sym typeface="+mn-ea"/>
              </a:rPr>
              <a:t>作用：将软件层程序中实际向量长度</a:t>
            </a:r>
            <a:r>
              <a:rPr lang="en-US" altLang="zh-CN" sz="2200" dirty="0">
                <a:solidFill>
                  <a:srgbClr val="080808"/>
                </a:solidFill>
                <a:sym typeface="+mn-ea"/>
              </a:rPr>
              <a:t>N</a:t>
            </a:r>
            <a:r>
              <a:rPr lang="zh-CN" altLang="en-US" sz="2200" dirty="0">
                <a:solidFill>
                  <a:srgbClr val="080808"/>
                </a:solidFill>
                <a:sym typeface="+mn-ea"/>
              </a:rPr>
              <a:t>与硬件层向量寄存器中的元素数目</a:t>
            </a:r>
            <a:r>
              <a:rPr lang="en-US" altLang="zh-CN" sz="2200" dirty="0">
                <a:solidFill>
                  <a:srgbClr val="080808"/>
                </a:solidFill>
                <a:sym typeface="+mn-ea"/>
              </a:rPr>
              <a:t>64</a:t>
            </a:r>
            <a:r>
              <a:rPr lang="zh-CN" altLang="en-US" sz="2200" dirty="0">
                <a:solidFill>
                  <a:srgbClr val="080808"/>
                </a:solidFill>
                <a:sym typeface="+mn-ea"/>
              </a:rPr>
              <a:t>相适配</a:t>
            </a:r>
            <a:endParaRPr lang="zh-CN" altLang="en-US" sz="3360" dirty="0">
              <a:latin typeface="宋体" panose="02010600030101010101" pitchFamily="2" charset="-122"/>
            </a:endParaRPr>
          </a:p>
          <a:p>
            <a:r>
              <a:rPr kumimoji="1" lang="zh-CN" altLang="en-US" dirty="0">
                <a:sym typeface="+mn-ea"/>
              </a:rPr>
              <a:t>向量屏蔽寄存器</a:t>
            </a:r>
            <a:r>
              <a:rPr kumimoji="1" altLang="zh-CN" dirty="0">
                <a:sym typeface="+mn-ea"/>
              </a:rPr>
              <a:t>VM</a:t>
            </a:r>
          </a:p>
          <a:p>
            <a:pPr lvl="1"/>
            <a:r>
              <a:rPr kumimoji="1" lang="zh-CN" dirty="0"/>
              <a:t>当向量长度小于</a:t>
            </a:r>
            <a:r>
              <a:rPr kumimoji="1" lang="en-US" altLang="zh-CN" dirty="0"/>
              <a:t>64</a:t>
            </a:r>
            <a:r>
              <a:rPr kumimoji="1" lang="zh-CN" altLang="en-US" dirty="0"/>
              <a:t>时，或者条件语句控制下对向量某些元素进行单独运算时使用</a:t>
            </a:r>
          </a:p>
          <a:p>
            <a:pPr lvl="1"/>
            <a:r>
              <a:rPr kumimoji="1" lang="zh-CN" altLang="en-US" dirty="0"/>
              <a:t>即使</a:t>
            </a:r>
            <a:r>
              <a:rPr kumimoji="1" lang="en-US" altLang="zh-CN" dirty="0"/>
              <a:t>maskcode</a:t>
            </a:r>
            <a:r>
              <a:rPr kumimoji="1" lang="zh-CN" altLang="en-US" dirty="0"/>
              <a:t>中有大量的</a:t>
            </a:r>
            <a:r>
              <a:rPr kumimoji="1" lang="en-US" altLang="zh-CN" dirty="0"/>
              <a:t>0</a:t>
            </a:r>
            <a:r>
              <a:rPr kumimoji="1" lang="zh-CN" altLang="en-US" dirty="0"/>
              <a:t>，使用</a:t>
            </a:r>
            <a:r>
              <a:rPr kumimoji="1" lang="en-US" altLang="zh-CN" dirty="0"/>
              <a:t>VM</a:t>
            </a:r>
            <a:r>
              <a:rPr kumimoji="1" lang="zh-CN" altLang="en-US" dirty="0"/>
              <a:t>的向量指令速度依然远远快于标量计算模式。</a:t>
            </a:r>
            <a:endParaRPr kumimoji="1" altLang="zh-CN" dirty="0"/>
          </a:p>
          <a:p>
            <a:endParaRPr kumimoji="1" lang="en-US" altLang="zh-CN" dirty="0"/>
          </a:p>
        </p:txBody>
      </p:sp>
      <p:sp>
        <p:nvSpPr>
          <p:cNvPr id="5" name="灯片编号占位符 4"/>
          <p:cNvSpPr>
            <a:spLocks noGrp="1"/>
          </p:cNvSpPr>
          <p:nvPr>
            <p:ph type="sldNum" sz="quarter" idx="26"/>
          </p:nvPr>
        </p:nvSpPr>
        <p:spPr/>
        <p:txBody>
          <a:bodyPr/>
          <a:lstStyle/>
          <a:p>
            <a:fld id="{B5CEABB6-07DC-46E8-9B57-56EC44A396E5}" type="slidenum">
              <a:rPr lang="en-US" altLang="zh-CN" smtClean="0"/>
              <a:t>27</a:t>
            </a:fld>
            <a:r>
              <a:rPr lang="en-US" altLang="zh-CN" smtClean="0"/>
              <a:t>/75</a:t>
            </a:r>
            <a:endParaRPr lang="zh-CN" altLang="en-US" dirty="0"/>
          </a:p>
        </p:txBody>
      </p:sp>
    </p:spTree>
    <p:extLst>
      <p:ext uri="{BB962C8B-B14F-4D97-AF65-F5344CB8AC3E}">
        <p14:creationId xmlns:p14="http://schemas.microsoft.com/office/powerpoint/2010/main" val="31819510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altLang="zh-CN" dirty="0"/>
              <a:t>Vmips</a:t>
            </a:r>
            <a:r>
              <a:rPr kumimoji="1" lang="zh-CN" altLang="en-US" dirty="0"/>
              <a:t>向量指令格式</a:t>
            </a:r>
          </a:p>
        </p:txBody>
      </p:sp>
      <p:sp>
        <p:nvSpPr>
          <p:cNvPr id="4" name="内容占位符 3"/>
          <p:cNvSpPr>
            <a:spLocks noGrp="1"/>
          </p:cNvSpPr>
          <p:nvPr>
            <p:ph sz="quarter" idx="23"/>
          </p:nvPr>
        </p:nvSpPr>
        <p:spPr/>
        <p:txBody>
          <a:bodyPr>
            <a:normAutofit/>
          </a:bodyPr>
          <a:lstStyle/>
          <a:p>
            <a:r>
              <a:rPr kumimoji="1" lang="en-US" dirty="0"/>
              <a:t>VMIPS</a:t>
            </a:r>
            <a:r>
              <a:rPr kumimoji="1" lang="zh-CN" altLang="en-US" dirty="0"/>
              <a:t>指令</a:t>
            </a:r>
            <a:r>
              <a:rPr kumimoji="1" lang="en-US" altLang="zh-CN" dirty="0"/>
              <a:t>=MIPS</a:t>
            </a:r>
            <a:r>
              <a:rPr kumimoji="1" lang="zh-CN" altLang="en-US" dirty="0"/>
              <a:t>指令</a:t>
            </a:r>
            <a:r>
              <a:rPr kumimoji="1" lang="en-US" altLang="zh-CN" dirty="0"/>
              <a:t>+Op1</a:t>
            </a:r>
            <a:r>
              <a:rPr kumimoji="1" lang="zh-CN" altLang="en-US" dirty="0"/>
              <a:t>类型</a:t>
            </a:r>
            <a:r>
              <a:rPr kumimoji="1" lang="en-US" altLang="zh-CN" dirty="0"/>
              <a:t>+Op2</a:t>
            </a:r>
            <a:r>
              <a:rPr kumimoji="1" lang="zh-CN" altLang="en-US" dirty="0"/>
              <a:t>类型</a:t>
            </a:r>
            <a:r>
              <a:rPr kumimoji="1" lang="en-US" altLang="zh-CN" dirty="0"/>
              <a:t>.</a:t>
            </a:r>
            <a:r>
              <a:rPr kumimoji="1" lang="zh-CN" altLang="en-US" dirty="0"/>
              <a:t>精度</a:t>
            </a:r>
          </a:p>
          <a:p>
            <a:r>
              <a:rPr kumimoji="1" lang="en-US" altLang="zh-CN" dirty="0"/>
              <a:t>misp</a:t>
            </a:r>
            <a:r>
              <a:rPr kumimoji="1" lang="zh-CN" altLang="en-US" dirty="0"/>
              <a:t>：</a:t>
            </a:r>
            <a:r>
              <a:rPr kumimoji="1" lang="en-US" altLang="zh-CN" dirty="0"/>
              <a:t>add.d</a:t>
            </a:r>
          </a:p>
          <a:p>
            <a:r>
              <a:rPr kumimoji="1" lang="en-US" altLang="zh-CN" dirty="0"/>
              <a:t>vmips</a:t>
            </a:r>
            <a:r>
              <a:rPr kumimoji="1" lang="zh-CN" altLang="en-US" dirty="0"/>
              <a:t>：</a:t>
            </a:r>
            <a:r>
              <a:rPr kumimoji="1" lang="en-US" altLang="zh-CN" dirty="0"/>
              <a:t>addvv.d(V1,V2,V3)</a:t>
            </a:r>
            <a:r>
              <a:rPr kumimoji="1" lang="zh-CN" altLang="en-US" dirty="0"/>
              <a:t>，</a:t>
            </a:r>
            <a:r>
              <a:rPr kumimoji="1" lang="en-US" altLang="zh-CN" dirty="0"/>
              <a:t>addvs.d(V1,V2,F0)</a:t>
            </a:r>
          </a:p>
        </p:txBody>
      </p:sp>
      <p:sp>
        <p:nvSpPr>
          <p:cNvPr id="5" name="灯片编号占位符 4"/>
          <p:cNvSpPr>
            <a:spLocks noGrp="1"/>
          </p:cNvSpPr>
          <p:nvPr>
            <p:ph type="sldNum" sz="quarter" idx="26"/>
          </p:nvPr>
        </p:nvSpPr>
        <p:spPr/>
        <p:txBody>
          <a:bodyPr/>
          <a:lstStyle/>
          <a:p>
            <a:fld id="{B5CEABB6-07DC-46E8-9B57-56EC44A396E5}" type="slidenum">
              <a:rPr lang="en-US" altLang="zh-CN" smtClean="0"/>
              <a:t>28</a:t>
            </a:fld>
            <a:r>
              <a:rPr lang="en-US" altLang="zh-CN" smtClean="0"/>
              <a:t>/75</a:t>
            </a:r>
            <a:endParaRPr lang="zh-CN" altLang="en-US" dirty="0"/>
          </a:p>
        </p:txBody>
      </p:sp>
    </p:spTree>
    <p:extLst>
      <p:ext uri="{BB962C8B-B14F-4D97-AF65-F5344CB8AC3E}">
        <p14:creationId xmlns:p14="http://schemas.microsoft.com/office/powerpoint/2010/main" val="15219757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代码：</a:t>
            </a:r>
            <a:r>
              <a:rPr kumimoji="1" altLang="zh-CN">
                <a:sym typeface="+mn-ea"/>
              </a:rPr>
              <a:t>V</a:t>
            </a:r>
            <a:r>
              <a:rPr kumimoji="1" altLang="zh-CN" dirty="0"/>
              <a:t>MIPS vs mips</a:t>
            </a:r>
            <a:endParaRPr kumimoji="1" lang="zh-CN" altLang="en-US" dirty="0"/>
          </a:p>
        </p:txBody>
      </p:sp>
      <p:sp>
        <p:nvSpPr>
          <p:cNvPr id="4" name="内容占位符 3"/>
          <p:cNvSpPr>
            <a:spLocks noGrp="1"/>
          </p:cNvSpPr>
          <p:nvPr>
            <p:ph sz="quarter" idx="23"/>
          </p:nvPr>
        </p:nvSpPr>
        <p:spPr>
          <a:xfrm>
            <a:off x="5819140" y="1948180"/>
            <a:ext cx="6300470" cy="4277360"/>
          </a:xfrm>
        </p:spPr>
        <p:txBody>
          <a:bodyPr>
            <a:noAutofit/>
          </a:bodyPr>
          <a:lstStyle/>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	L.D	FO,a		</a:t>
            </a:r>
            <a:r>
              <a:rPr kumimoji="1" lang="zh-CN" altLang="en-US" sz="1800" dirty="0">
                <a:solidFill>
                  <a:srgbClr val="0070C0"/>
                </a:solidFill>
                <a:latin typeface="Times New Roman" panose="02020603050405020304" pitchFamily="18" charset="0"/>
                <a:cs typeface="Times New Roman" panose="02020603050405020304" pitchFamily="18" charset="0"/>
              </a:rPr>
              <a:t>；载入标量</a:t>
            </a:r>
            <a:endParaRPr kumimoji="1" lang="en-US" altLang="zh-CN" sz="1800" dirty="0">
              <a:solidFill>
                <a:srgbClr val="0070C0"/>
              </a:solidFill>
              <a:latin typeface="Times New Roman" panose="02020603050405020304" pitchFamily="18" charset="0"/>
              <a:cs typeface="Times New Roman" panose="02020603050405020304" pitchFamily="18" charset="0"/>
            </a:endParaRPr>
          </a:p>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	DADDIU	R4,Rx,#512	</a:t>
            </a:r>
            <a:r>
              <a:rPr kumimoji="1" lang="zh-CN" altLang="en-US" sz="1800" dirty="0">
                <a:solidFill>
                  <a:srgbClr val="0070C0"/>
                </a:solidFill>
                <a:latin typeface="Times New Roman" panose="02020603050405020304" pitchFamily="18" charset="0"/>
                <a:cs typeface="Times New Roman" panose="02020603050405020304" pitchFamily="18" charset="0"/>
              </a:rPr>
              <a:t>；</a:t>
            </a:r>
            <a:r>
              <a:rPr kumimoji="1" lang="en-US" altLang="zh-CN" sz="1800" dirty="0">
                <a:solidFill>
                  <a:srgbClr val="0070C0"/>
                </a:solidFill>
                <a:latin typeface="Times New Roman" panose="02020603050405020304" pitchFamily="18" charset="0"/>
                <a:cs typeface="Times New Roman" panose="02020603050405020304" pitchFamily="18" charset="0"/>
              </a:rPr>
              <a:t>载入最后地址</a:t>
            </a:r>
          </a:p>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LOOP:	L.D	F2,0(Rx)		；载入X[i]</a:t>
            </a:r>
          </a:p>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	MUL.D	F2,F2,F0		</a:t>
            </a:r>
            <a:r>
              <a:rPr kumimoji="1" lang="zh-CN" altLang="en-US" sz="1800" dirty="0">
                <a:solidFill>
                  <a:srgbClr val="0070C0"/>
                </a:solidFill>
                <a:latin typeface="Times New Roman" panose="02020603050405020304" pitchFamily="18" charset="0"/>
                <a:cs typeface="Times New Roman" panose="02020603050405020304" pitchFamily="18" charset="0"/>
              </a:rPr>
              <a:t>；</a:t>
            </a:r>
            <a:r>
              <a:rPr kumimoji="1" lang="en-US" altLang="zh-CN" sz="1800" dirty="0">
                <a:solidFill>
                  <a:srgbClr val="0070C0"/>
                </a:solidFill>
                <a:latin typeface="Times New Roman" panose="02020603050405020304" pitchFamily="18" charset="0"/>
                <a:cs typeface="Times New Roman" panose="02020603050405020304" pitchFamily="18" charset="0"/>
              </a:rPr>
              <a:t>a x X</a:t>
            </a:r>
            <a:r>
              <a:rPr kumimoji="1" lang="en-US" altLang="zh-CN" sz="1800" dirty="0">
                <a:solidFill>
                  <a:srgbClr val="0070C0"/>
                </a:solidFill>
                <a:latin typeface="Times New Roman" panose="02020603050405020304" pitchFamily="18" charset="0"/>
                <a:cs typeface="Times New Roman" panose="02020603050405020304" pitchFamily="18" charset="0"/>
                <a:sym typeface="+mn-ea"/>
              </a:rPr>
              <a:t>[i]</a:t>
            </a:r>
            <a:endParaRPr kumimoji="1" lang="en-US" altLang="zh-CN" sz="1800" dirty="0">
              <a:solidFill>
                <a:srgbClr val="0070C0"/>
              </a:solidFill>
              <a:latin typeface="Times New Roman" panose="02020603050405020304" pitchFamily="18" charset="0"/>
              <a:cs typeface="Times New Roman" panose="02020603050405020304" pitchFamily="18" charset="0"/>
            </a:endParaRPr>
          </a:p>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	L.D	F4,0(Ry)		</a:t>
            </a:r>
            <a:r>
              <a:rPr kumimoji="1" lang="en-US" altLang="zh-CN" sz="1800" dirty="0">
                <a:solidFill>
                  <a:srgbClr val="0070C0"/>
                </a:solidFill>
                <a:latin typeface="Times New Roman" panose="02020603050405020304" pitchFamily="18" charset="0"/>
                <a:cs typeface="Times New Roman" panose="02020603050405020304" pitchFamily="18" charset="0"/>
                <a:sym typeface="+mn-ea"/>
              </a:rPr>
              <a:t>；载入Y[i]</a:t>
            </a:r>
            <a:r>
              <a:rPr kumimoji="1" lang="en-US" altLang="zh-CN" sz="1800" dirty="0">
                <a:solidFill>
                  <a:srgbClr val="0070C0"/>
                </a:solidFill>
                <a:latin typeface="Times New Roman" panose="02020603050405020304" pitchFamily="18" charset="0"/>
                <a:cs typeface="Times New Roman" panose="02020603050405020304" pitchFamily="18" charset="0"/>
              </a:rPr>
              <a:t>	</a:t>
            </a:r>
          </a:p>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	ADD.D	F4,F4,F2		</a:t>
            </a:r>
            <a:r>
              <a:rPr kumimoji="1" lang="en-US" altLang="zh-CN" sz="1800" dirty="0">
                <a:solidFill>
                  <a:srgbClr val="0070C0"/>
                </a:solidFill>
                <a:latin typeface="Times New Roman" panose="02020603050405020304" pitchFamily="18" charset="0"/>
                <a:cs typeface="Times New Roman" panose="02020603050405020304" pitchFamily="18" charset="0"/>
                <a:sym typeface="+mn-ea"/>
              </a:rPr>
              <a:t>；载入a x X[i] + Y[i]</a:t>
            </a:r>
            <a:endParaRPr kumimoji="1" lang="en-US" altLang="zh-CN" sz="1800" dirty="0">
              <a:solidFill>
                <a:srgbClr val="0070C0"/>
              </a:solidFill>
              <a:latin typeface="Times New Roman" panose="02020603050405020304" pitchFamily="18" charset="0"/>
              <a:cs typeface="Times New Roman" panose="02020603050405020304" pitchFamily="18" charset="0"/>
            </a:endParaRPr>
          </a:p>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	S.D	F4,9(Ry)		</a:t>
            </a:r>
            <a:r>
              <a:rPr kumimoji="1" lang="en-US" altLang="zh-CN" sz="1800" dirty="0">
                <a:solidFill>
                  <a:srgbClr val="0070C0"/>
                </a:solidFill>
                <a:latin typeface="Times New Roman" panose="02020603050405020304" pitchFamily="18" charset="0"/>
                <a:cs typeface="Times New Roman" panose="02020603050405020304" pitchFamily="18" charset="0"/>
                <a:sym typeface="+mn-ea"/>
              </a:rPr>
              <a:t>；</a:t>
            </a:r>
            <a:r>
              <a:rPr kumimoji="1" lang="zh-CN" altLang="en-US" sz="1800" dirty="0">
                <a:solidFill>
                  <a:srgbClr val="0070C0"/>
                </a:solidFill>
                <a:latin typeface="Times New Roman" panose="02020603050405020304" pitchFamily="18" charset="0"/>
                <a:cs typeface="Times New Roman" panose="02020603050405020304" pitchFamily="18" charset="0"/>
                <a:sym typeface="+mn-ea"/>
              </a:rPr>
              <a:t>存</a:t>
            </a:r>
            <a:r>
              <a:rPr kumimoji="1" lang="en-US" altLang="zh-CN" sz="1800" dirty="0">
                <a:solidFill>
                  <a:srgbClr val="0070C0"/>
                </a:solidFill>
                <a:latin typeface="Times New Roman" panose="02020603050405020304" pitchFamily="18" charset="0"/>
                <a:cs typeface="Times New Roman" panose="02020603050405020304" pitchFamily="18" charset="0"/>
                <a:sym typeface="+mn-ea"/>
              </a:rPr>
              <a:t>入Y[i]</a:t>
            </a:r>
            <a:endParaRPr kumimoji="1" lang="en-US" altLang="zh-CN" sz="1800" dirty="0">
              <a:solidFill>
                <a:srgbClr val="0070C0"/>
              </a:solidFill>
              <a:latin typeface="Times New Roman" panose="02020603050405020304" pitchFamily="18" charset="0"/>
              <a:cs typeface="Times New Roman" panose="02020603050405020304" pitchFamily="18" charset="0"/>
            </a:endParaRPr>
          </a:p>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	DADDIURx,Rx,#8		</a:t>
            </a:r>
            <a:r>
              <a:rPr kumimoji="1" lang="zh-CN" altLang="en-US" sz="1800" dirty="0">
                <a:solidFill>
                  <a:srgbClr val="0070C0"/>
                </a:solidFill>
                <a:latin typeface="Times New Roman" panose="02020603050405020304" pitchFamily="18" charset="0"/>
                <a:cs typeface="Times New Roman" panose="02020603050405020304" pitchFamily="18" charset="0"/>
              </a:rPr>
              <a:t>；</a:t>
            </a:r>
            <a:r>
              <a:rPr kumimoji="1" lang="en-US" altLang="zh-CN" sz="1800" dirty="0">
                <a:solidFill>
                  <a:srgbClr val="0070C0"/>
                </a:solidFill>
                <a:latin typeface="Times New Roman" panose="02020603050405020304" pitchFamily="18" charset="0"/>
                <a:cs typeface="Times New Roman" panose="02020603050405020304" pitchFamily="18" charset="0"/>
              </a:rPr>
              <a:t>递增X</a:t>
            </a:r>
          </a:p>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	DADDIU	Ry,Ry,#8		</a:t>
            </a:r>
            <a:r>
              <a:rPr kumimoji="1" lang="zh-CN" altLang="en-US" sz="1800" dirty="0">
                <a:solidFill>
                  <a:srgbClr val="0070C0"/>
                </a:solidFill>
                <a:latin typeface="Times New Roman" panose="02020603050405020304" pitchFamily="18" charset="0"/>
                <a:cs typeface="Times New Roman" panose="02020603050405020304" pitchFamily="18" charset="0"/>
              </a:rPr>
              <a:t>；递增</a:t>
            </a:r>
            <a:r>
              <a:rPr kumimoji="1" lang="en-US" altLang="zh-CN" sz="1800" dirty="0">
                <a:solidFill>
                  <a:srgbClr val="0070C0"/>
                </a:solidFill>
                <a:latin typeface="Times New Roman" panose="02020603050405020304" pitchFamily="18" charset="0"/>
                <a:cs typeface="Times New Roman" panose="02020603050405020304" pitchFamily="18" charset="0"/>
              </a:rPr>
              <a:t>Y</a:t>
            </a:r>
          </a:p>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	DSUBU	R20,R4,Rx	</a:t>
            </a:r>
            <a:r>
              <a:rPr kumimoji="1" lang="zh-CN" altLang="en-US" sz="1800" dirty="0">
                <a:solidFill>
                  <a:srgbClr val="0070C0"/>
                </a:solidFill>
                <a:latin typeface="Times New Roman" panose="02020603050405020304" pitchFamily="18" charset="0"/>
                <a:cs typeface="Times New Roman" panose="02020603050405020304" pitchFamily="18" charset="0"/>
              </a:rPr>
              <a:t>；</a:t>
            </a:r>
            <a:r>
              <a:rPr kumimoji="1" lang="en-US" altLang="zh-CN" sz="1800" dirty="0">
                <a:solidFill>
                  <a:srgbClr val="0070C0"/>
                </a:solidFill>
                <a:latin typeface="Times New Roman" panose="02020603050405020304" pitchFamily="18" charset="0"/>
                <a:cs typeface="Times New Roman" panose="02020603050405020304" pitchFamily="18" charset="0"/>
              </a:rPr>
              <a:t>计算范围</a:t>
            </a:r>
          </a:p>
          <a:p>
            <a:pPr marL="0" indent="0" fontAlgn="auto">
              <a:spcBef>
                <a:spcPts val="0"/>
              </a:spcBef>
              <a:buNone/>
            </a:pPr>
            <a:r>
              <a:rPr kumimoji="1" lang="en-US" altLang="zh-CN" sz="1800" dirty="0">
                <a:solidFill>
                  <a:srgbClr val="0070C0"/>
                </a:solidFill>
                <a:latin typeface="Times New Roman" panose="02020603050405020304" pitchFamily="18" charset="0"/>
                <a:cs typeface="Times New Roman" panose="02020603050405020304" pitchFamily="18" charset="0"/>
              </a:rPr>
              <a:t>	BNEZ	R20,LOOP	</a:t>
            </a:r>
            <a:r>
              <a:rPr kumimoji="1" lang="zh-CN" altLang="en-US" sz="1800" dirty="0">
                <a:solidFill>
                  <a:srgbClr val="0070C0"/>
                </a:solidFill>
                <a:latin typeface="Times New Roman" panose="02020603050405020304" pitchFamily="18" charset="0"/>
                <a:cs typeface="Times New Roman" panose="02020603050405020304" pitchFamily="18" charset="0"/>
              </a:rPr>
              <a:t>；</a:t>
            </a:r>
            <a:r>
              <a:rPr kumimoji="1" lang="en-US" altLang="zh-CN" sz="1800" dirty="0">
                <a:solidFill>
                  <a:srgbClr val="0070C0"/>
                </a:solidFill>
                <a:latin typeface="Times New Roman" panose="02020603050405020304" pitchFamily="18" charset="0"/>
                <a:cs typeface="Times New Roman" panose="02020603050405020304" pitchFamily="18" charset="0"/>
              </a:rPr>
              <a:t>检查是否完成</a:t>
            </a:r>
          </a:p>
        </p:txBody>
      </p:sp>
      <p:sp>
        <p:nvSpPr>
          <p:cNvPr id="5" name="灯片编号占位符 4"/>
          <p:cNvSpPr>
            <a:spLocks noGrp="1"/>
          </p:cNvSpPr>
          <p:nvPr>
            <p:ph type="sldNum" sz="quarter" idx="26"/>
          </p:nvPr>
        </p:nvSpPr>
        <p:spPr/>
        <p:txBody>
          <a:bodyPr/>
          <a:lstStyle/>
          <a:p>
            <a:fld id="{B5CEABB6-07DC-46E8-9B57-56EC44A396E5}" type="slidenum">
              <a:rPr lang="en-US" altLang="zh-CN" smtClean="0"/>
              <a:t>29</a:t>
            </a:fld>
            <a:r>
              <a:rPr lang="en-US" altLang="zh-CN" smtClean="0"/>
              <a:t>/75</a:t>
            </a:r>
            <a:endParaRPr lang="zh-CN" altLang="en-US" dirty="0"/>
          </a:p>
        </p:txBody>
      </p:sp>
      <p:sp>
        <p:nvSpPr>
          <p:cNvPr id="2" name="文本框 1"/>
          <p:cNvSpPr txBox="1"/>
          <p:nvPr/>
        </p:nvSpPr>
        <p:spPr>
          <a:xfrm>
            <a:off x="531495" y="2052955"/>
            <a:ext cx="4918075" cy="1753235"/>
          </a:xfrm>
          <a:prstGeom prst="rect">
            <a:avLst/>
          </a:prstGeom>
          <a:noFill/>
        </p:spPr>
        <p:txBody>
          <a:bodyPr wrap="square" rtlCol="0" anchor="t">
            <a:spAutoFit/>
            <a:scene3d>
              <a:camera prst="orthographicFront"/>
              <a:lightRig rig="soft" dir="t">
                <a:rot lat="0" lon="0" rev="15600000"/>
              </a:lightRig>
            </a:scene3d>
            <a:sp3d extrusionH="57150" prstMaterial="softEdge">
              <a:bevelT w="25400" h="38100"/>
            </a:sp3d>
          </a:bodyPr>
          <a:lstStyle/>
          <a:p>
            <a:r>
              <a:rPr lang="zh-CN" altLang="en-US">
                <a:solidFill>
                  <a:srgbClr val="FF0000"/>
                </a:solidFill>
                <a:effectLst/>
                <a:latin typeface="Times New Roman" panose="02020603050405020304" pitchFamily="18" charset="0"/>
                <a:cs typeface="Times New Roman" panose="02020603050405020304" pitchFamily="18" charset="0"/>
              </a:rPr>
              <a:t>L.D</a:t>
            </a:r>
            <a:r>
              <a:rPr lang="en-US" altLang="zh-CN">
                <a:solidFill>
                  <a:srgbClr val="FF0000"/>
                </a:solidFill>
                <a:effectLst/>
                <a:latin typeface="Times New Roman" panose="02020603050405020304" pitchFamily="18" charset="0"/>
                <a:cs typeface="Times New Roman" panose="02020603050405020304" pitchFamily="18" charset="0"/>
              </a:rPr>
              <a:t>		</a:t>
            </a:r>
            <a:r>
              <a:rPr lang="zh-CN" altLang="en-US">
                <a:solidFill>
                  <a:srgbClr val="FF0000"/>
                </a:solidFill>
                <a:effectLst/>
                <a:latin typeface="Times New Roman" panose="02020603050405020304" pitchFamily="18" charset="0"/>
                <a:cs typeface="Times New Roman" panose="02020603050405020304" pitchFamily="18" charset="0"/>
              </a:rPr>
              <a:t>F0,a</a:t>
            </a:r>
            <a:r>
              <a:rPr lang="en-US" altLang="zh-CN">
                <a:solidFill>
                  <a:srgbClr val="FF0000"/>
                </a:solidFill>
                <a:effectLst/>
                <a:latin typeface="Times New Roman" panose="02020603050405020304" pitchFamily="18" charset="0"/>
                <a:cs typeface="Times New Roman" panose="02020603050405020304" pitchFamily="18" charset="0"/>
              </a:rPr>
              <a:t>		</a:t>
            </a:r>
            <a:r>
              <a:rPr lang="zh-CN" altLang="en-US">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；载入</a:t>
            </a:r>
            <a:r>
              <a:rPr lang="en-US" altLang="zh-C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a:t>
            </a:r>
            <a:endParaRPr lang="zh-CN" altLang="en-US">
              <a:solidFill>
                <a:srgbClr val="FF0000"/>
              </a:solidFill>
              <a:effectLst/>
              <a:latin typeface="Times New Roman" panose="02020603050405020304" pitchFamily="18" charset="0"/>
              <a:cs typeface="Times New Roman" panose="02020603050405020304" pitchFamily="18" charset="0"/>
            </a:endParaRPr>
          </a:p>
          <a:p>
            <a:r>
              <a:rPr lang="zh-CN" altLang="en-US">
                <a:solidFill>
                  <a:srgbClr val="FF0000"/>
                </a:solidFill>
                <a:effectLst/>
                <a:latin typeface="Times New Roman" panose="02020603050405020304" pitchFamily="18" charset="0"/>
                <a:cs typeface="Times New Roman" panose="02020603050405020304" pitchFamily="18" charset="0"/>
              </a:rPr>
              <a:t>LV	</a:t>
            </a:r>
            <a:r>
              <a:rPr lang="en-US" altLang="zh-CN">
                <a:solidFill>
                  <a:srgbClr val="FF0000"/>
                </a:solidFill>
                <a:effectLst/>
                <a:latin typeface="Times New Roman" panose="02020603050405020304" pitchFamily="18" charset="0"/>
                <a:cs typeface="Times New Roman" panose="02020603050405020304" pitchFamily="18" charset="0"/>
              </a:rPr>
              <a:t>	</a:t>
            </a:r>
            <a:r>
              <a:rPr lang="zh-CN" altLang="en-US">
                <a:solidFill>
                  <a:srgbClr val="FF0000"/>
                </a:solidFill>
                <a:effectLst/>
                <a:latin typeface="Times New Roman" panose="02020603050405020304" pitchFamily="18" charset="0"/>
                <a:cs typeface="Times New Roman" panose="02020603050405020304" pitchFamily="18" charset="0"/>
              </a:rPr>
              <a:t>V1,Rx</a:t>
            </a:r>
            <a:r>
              <a:rPr lang="en-US" altLang="zh-CN">
                <a:solidFill>
                  <a:srgbClr val="FF0000"/>
                </a:solidFill>
                <a:effectLst/>
                <a:latin typeface="Times New Roman" panose="02020603050405020304" pitchFamily="18" charset="0"/>
                <a:cs typeface="Times New Roman" panose="02020603050405020304" pitchFamily="18" charset="0"/>
              </a:rPr>
              <a:t>		</a:t>
            </a:r>
            <a:r>
              <a:rPr lang="zh-CN" altLang="en-US">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；载入</a:t>
            </a:r>
            <a:r>
              <a:rPr lang="en-US" altLang="zh-C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X</a:t>
            </a:r>
            <a:endParaRPr lang="zh-CN" altLang="en-US">
              <a:solidFill>
                <a:srgbClr val="FF0000"/>
              </a:solidFill>
              <a:effectLst/>
              <a:latin typeface="Times New Roman" panose="02020603050405020304" pitchFamily="18" charset="0"/>
              <a:cs typeface="Times New Roman" panose="02020603050405020304" pitchFamily="18" charset="0"/>
            </a:endParaRPr>
          </a:p>
          <a:p>
            <a:r>
              <a:rPr lang="zh-CN" altLang="en-US">
                <a:solidFill>
                  <a:srgbClr val="FF0000"/>
                </a:solidFill>
                <a:effectLst/>
                <a:latin typeface="Times New Roman" panose="02020603050405020304" pitchFamily="18" charset="0"/>
                <a:cs typeface="Times New Roman" panose="02020603050405020304" pitchFamily="18" charset="0"/>
              </a:rPr>
              <a:t>MULVS.D	V2,V1,F0</a:t>
            </a:r>
            <a:r>
              <a:rPr lang="en-US" altLang="zh-CN">
                <a:solidFill>
                  <a:srgbClr val="FF0000"/>
                </a:solidFill>
                <a:effectLst/>
                <a:latin typeface="Times New Roman" panose="02020603050405020304" pitchFamily="18" charset="0"/>
                <a:cs typeface="Times New Roman" panose="02020603050405020304" pitchFamily="18" charset="0"/>
              </a:rPr>
              <a:t>	</a:t>
            </a:r>
            <a:r>
              <a:rPr lang="zh-CN" altLang="en-US">
                <a:solidFill>
                  <a:srgbClr val="FF0000"/>
                </a:solidFill>
                <a:effectLst/>
                <a:latin typeface="Times New Roman" panose="02020603050405020304" pitchFamily="18" charset="0"/>
                <a:cs typeface="Times New Roman" panose="02020603050405020304" pitchFamily="18" charset="0"/>
              </a:rPr>
              <a:t>；</a:t>
            </a:r>
            <a:r>
              <a:rPr lang="en-US" altLang="zh-CN">
                <a:solidFill>
                  <a:srgbClr val="FF0000"/>
                </a:solidFill>
                <a:effectLst/>
                <a:latin typeface="Times New Roman" panose="02020603050405020304" pitchFamily="18" charset="0"/>
                <a:cs typeface="Times New Roman" panose="02020603050405020304" pitchFamily="18" charset="0"/>
              </a:rPr>
              <a:t>a x X</a:t>
            </a:r>
            <a:endParaRPr lang="zh-CN" altLang="en-US">
              <a:solidFill>
                <a:srgbClr val="FF0000"/>
              </a:solidFill>
              <a:effectLst/>
              <a:latin typeface="Times New Roman" panose="02020603050405020304" pitchFamily="18" charset="0"/>
              <a:cs typeface="Times New Roman" panose="02020603050405020304" pitchFamily="18" charset="0"/>
            </a:endParaRPr>
          </a:p>
          <a:p>
            <a:r>
              <a:rPr lang="zh-CN" altLang="en-US">
                <a:solidFill>
                  <a:srgbClr val="FF0000"/>
                </a:solidFill>
                <a:effectLst/>
                <a:latin typeface="Times New Roman" panose="02020603050405020304" pitchFamily="18" charset="0"/>
                <a:cs typeface="Times New Roman" panose="02020603050405020304" pitchFamily="18" charset="0"/>
              </a:rPr>
              <a:t>LV		V3,Ry</a:t>
            </a:r>
            <a:r>
              <a:rPr lang="en-US" altLang="zh-CN">
                <a:solidFill>
                  <a:srgbClr val="FF0000"/>
                </a:solidFill>
                <a:effectLst/>
                <a:latin typeface="Times New Roman" panose="02020603050405020304" pitchFamily="18" charset="0"/>
                <a:cs typeface="Times New Roman" panose="02020603050405020304" pitchFamily="18" charset="0"/>
              </a:rPr>
              <a:t>		</a:t>
            </a:r>
            <a:r>
              <a:rPr lang="zh-CN" altLang="en-US">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；载入</a:t>
            </a:r>
            <a:r>
              <a:rPr lang="en-US" altLang="zh-C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Y</a:t>
            </a:r>
            <a:endParaRPr lang="zh-CN" altLang="en-US">
              <a:solidFill>
                <a:srgbClr val="FF0000"/>
              </a:solidFill>
              <a:effectLst/>
              <a:latin typeface="Times New Roman" panose="02020603050405020304" pitchFamily="18" charset="0"/>
              <a:cs typeface="Times New Roman" panose="02020603050405020304" pitchFamily="18" charset="0"/>
            </a:endParaRPr>
          </a:p>
          <a:p>
            <a:r>
              <a:rPr lang="zh-CN" altLang="en-US">
                <a:solidFill>
                  <a:srgbClr val="FF0000"/>
                </a:solidFill>
                <a:effectLst/>
                <a:latin typeface="Times New Roman" panose="02020603050405020304" pitchFamily="18" charset="0"/>
                <a:cs typeface="Times New Roman" panose="02020603050405020304" pitchFamily="18" charset="0"/>
              </a:rPr>
              <a:t>ADDVV.D	V4,V2,V2</a:t>
            </a:r>
            <a:r>
              <a:rPr lang="en-US" altLang="zh-CN">
                <a:solidFill>
                  <a:srgbClr val="FF0000"/>
                </a:solidFill>
                <a:effectLst/>
                <a:latin typeface="Times New Roman" panose="02020603050405020304" pitchFamily="18" charset="0"/>
                <a:cs typeface="Times New Roman" panose="02020603050405020304" pitchFamily="18" charset="0"/>
              </a:rPr>
              <a:t>	</a:t>
            </a:r>
            <a:r>
              <a:rPr lang="zh-CN" altLang="en-US">
                <a:solidFill>
                  <a:srgbClr val="FF0000"/>
                </a:solidFill>
                <a:effectLst/>
                <a:latin typeface="Times New Roman" panose="02020603050405020304" pitchFamily="18" charset="0"/>
                <a:cs typeface="Times New Roman" panose="02020603050405020304" pitchFamily="18" charset="0"/>
              </a:rPr>
              <a:t>；</a:t>
            </a:r>
            <a:r>
              <a:rPr lang="en-US" altLang="zh-CN">
                <a:solidFill>
                  <a:srgbClr val="FF0000"/>
                </a:solidFill>
                <a:effectLst/>
                <a:latin typeface="Times New Roman" panose="02020603050405020304" pitchFamily="18" charset="0"/>
                <a:cs typeface="Times New Roman" panose="02020603050405020304" pitchFamily="18" charset="0"/>
              </a:rPr>
              <a:t>+Y</a:t>
            </a:r>
            <a:endParaRPr lang="zh-CN" altLang="en-US">
              <a:solidFill>
                <a:srgbClr val="FF0000"/>
              </a:solidFill>
              <a:effectLst/>
              <a:latin typeface="Times New Roman" panose="02020603050405020304" pitchFamily="18" charset="0"/>
              <a:cs typeface="Times New Roman" panose="02020603050405020304" pitchFamily="18" charset="0"/>
            </a:endParaRPr>
          </a:p>
          <a:p>
            <a:r>
              <a:rPr lang="zh-CN" altLang="en-US">
                <a:solidFill>
                  <a:srgbClr val="FF0000"/>
                </a:solidFill>
                <a:effectLst/>
                <a:latin typeface="Times New Roman" panose="02020603050405020304" pitchFamily="18" charset="0"/>
                <a:cs typeface="Times New Roman" panose="02020603050405020304" pitchFamily="18" charset="0"/>
              </a:rPr>
              <a:t>SV		V4,Ry</a:t>
            </a:r>
            <a:r>
              <a:rPr lang="en-US" altLang="zh-CN">
                <a:solidFill>
                  <a:srgbClr val="FF0000"/>
                </a:solidFill>
                <a:effectLst/>
                <a:latin typeface="Times New Roman" panose="02020603050405020304" pitchFamily="18" charset="0"/>
                <a:cs typeface="Times New Roman" panose="02020603050405020304" pitchFamily="18" charset="0"/>
              </a:rPr>
              <a:t>		</a:t>
            </a:r>
            <a:r>
              <a:rPr lang="zh-CN" altLang="en-US">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；存入</a:t>
            </a:r>
            <a:r>
              <a:rPr lang="en-US" altLang="zh-C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Y</a:t>
            </a:r>
          </a:p>
        </p:txBody>
      </p:sp>
      <p:sp>
        <p:nvSpPr>
          <p:cNvPr id="6" name="文本框 5"/>
          <p:cNvSpPr txBox="1"/>
          <p:nvPr/>
        </p:nvSpPr>
        <p:spPr>
          <a:xfrm>
            <a:off x="961390" y="4979670"/>
            <a:ext cx="4918075" cy="368300"/>
          </a:xfrm>
          <a:prstGeom prst="rect">
            <a:avLst/>
          </a:prstGeom>
          <a:noFill/>
        </p:spPr>
        <p:txBody>
          <a:bodyPr wrap="square" rtlCol="0" anchor="t">
            <a:spAutoFit/>
            <a:scene3d>
              <a:camera prst="orthographicFront"/>
              <a:lightRig rig="soft" dir="t">
                <a:rot lat="0" lon="0" rev="15600000"/>
              </a:lightRig>
            </a:scene3d>
            <a:sp3d extrusionH="57150" prstMaterial="softEdge">
              <a:bevelT w="25400" h="38100"/>
            </a:sp3d>
          </a:bodyPr>
          <a:lstStyle/>
          <a:p>
            <a:r>
              <a:rPr lang="zh-C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减少的仅仅是代码的行数么？</a:t>
            </a:r>
          </a:p>
        </p:txBody>
      </p:sp>
    </p:spTree>
    <p:extLst>
      <p:ext uri="{BB962C8B-B14F-4D97-AF65-F5344CB8AC3E}">
        <p14:creationId xmlns:p14="http://schemas.microsoft.com/office/powerpoint/2010/main" val="3955938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4B549DA-7D1C-6542-AF19-A43D2C180B9F}"/>
              </a:ext>
            </a:extLst>
          </p:cNvPr>
          <p:cNvSpPr>
            <a:spLocks noGrp="1"/>
          </p:cNvSpPr>
          <p:nvPr>
            <p:ph type="title"/>
          </p:nvPr>
        </p:nvSpPr>
        <p:spPr>
          <a:xfrm>
            <a:off x="1264671" y="482596"/>
            <a:ext cx="8421688" cy="765180"/>
          </a:xfrm>
        </p:spPr>
        <p:txBody>
          <a:bodyPr/>
          <a:lstStyle/>
          <a:p>
            <a:pPr algn="l"/>
            <a:r>
              <a:rPr kumimoji="1" lang="zh-CN" altLang="en-US" dirty="0" smtClean="0"/>
              <a:t>数据级</a:t>
            </a:r>
            <a:r>
              <a:rPr kumimoji="1" lang="zh-CN" altLang="en-US" dirty="0"/>
              <a:t>并行</a:t>
            </a:r>
            <a:r>
              <a:rPr kumimoji="1" lang="en-US" altLang="zh-Hans" dirty="0"/>
              <a:t>——</a:t>
            </a:r>
            <a:r>
              <a:rPr kumimoji="1" lang="zh-CN" altLang="en-US" dirty="0"/>
              <a:t>任务场景</a:t>
            </a:r>
          </a:p>
        </p:txBody>
      </p:sp>
      <p:sp>
        <p:nvSpPr>
          <p:cNvPr id="3" name="文本占位符 2">
            <a:extLst>
              <a:ext uri="{FF2B5EF4-FFF2-40B4-BE49-F238E27FC236}">
                <a16:creationId xmlns:a16="http://schemas.microsoft.com/office/drawing/2014/main" xmlns="" id="{0AAA210D-A904-B345-9F8D-2F8F04BAC7A1}"/>
              </a:ext>
            </a:extLst>
          </p:cNvPr>
          <p:cNvSpPr>
            <a:spLocks noGrp="1"/>
          </p:cNvSpPr>
          <p:nvPr>
            <p:ph type="body" idx="1"/>
          </p:nvPr>
        </p:nvSpPr>
        <p:spPr/>
        <p:txBody>
          <a:bodyPr/>
          <a:lstStyle/>
          <a:p>
            <a:endParaRPr kumimoji="1" lang="zh-CN" altLang="en-US" dirty="0"/>
          </a:p>
        </p:txBody>
      </p:sp>
      <p:sp>
        <p:nvSpPr>
          <p:cNvPr id="4" name="文本占位符 3">
            <a:extLst>
              <a:ext uri="{FF2B5EF4-FFF2-40B4-BE49-F238E27FC236}">
                <a16:creationId xmlns:a16="http://schemas.microsoft.com/office/drawing/2014/main" xmlns="" id="{9BAFD778-19F5-C943-B266-CD57790A77C3}"/>
              </a:ext>
            </a:extLst>
          </p:cNvPr>
          <p:cNvSpPr>
            <a:spLocks noGrp="1"/>
          </p:cNvSpPr>
          <p:nvPr>
            <p:ph type="body" idx="15"/>
          </p:nvPr>
        </p:nvSpPr>
        <p:spPr/>
        <p:txBody>
          <a:bodyPr/>
          <a:lstStyle/>
          <a:p>
            <a:endParaRPr kumimoji="1" lang="zh-CN" altLang="en-US"/>
          </a:p>
        </p:txBody>
      </p:sp>
      <p:sp>
        <p:nvSpPr>
          <p:cNvPr id="5" name="文本占位符 4">
            <a:extLst>
              <a:ext uri="{FF2B5EF4-FFF2-40B4-BE49-F238E27FC236}">
                <a16:creationId xmlns:a16="http://schemas.microsoft.com/office/drawing/2014/main" xmlns="" id="{081133B8-6E6F-B94F-8F87-55D6D9276804}"/>
              </a:ext>
            </a:extLst>
          </p:cNvPr>
          <p:cNvSpPr>
            <a:spLocks noGrp="1"/>
          </p:cNvSpPr>
          <p:nvPr>
            <p:ph type="body" idx="16"/>
          </p:nvPr>
        </p:nvSpPr>
        <p:spPr/>
        <p:txBody>
          <a:bodyPr/>
          <a:lstStyle/>
          <a:p>
            <a:endParaRPr kumimoji="1" lang="zh-CN" altLang="en-US"/>
          </a:p>
        </p:txBody>
      </p:sp>
      <p:sp>
        <p:nvSpPr>
          <p:cNvPr id="6" name="内容占位符 5">
            <a:extLst>
              <a:ext uri="{FF2B5EF4-FFF2-40B4-BE49-F238E27FC236}">
                <a16:creationId xmlns:a16="http://schemas.microsoft.com/office/drawing/2014/main" xmlns="" id="{2499D606-8E0C-C14B-9076-E6D062C3F5FF}"/>
              </a:ext>
            </a:extLst>
          </p:cNvPr>
          <p:cNvSpPr>
            <a:spLocks noGrp="1"/>
          </p:cNvSpPr>
          <p:nvPr>
            <p:ph sz="half" idx="2"/>
          </p:nvPr>
        </p:nvSpPr>
        <p:spPr/>
        <p:txBody>
          <a:bodyPr/>
          <a:lstStyle/>
          <a:p>
            <a:r>
              <a:rPr kumimoji="1" lang="zh-CN" altLang="en-US" dirty="0"/>
              <a:t>科学计算：矩阵运算</a:t>
            </a:r>
          </a:p>
        </p:txBody>
      </p:sp>
      <p:sp>
        <p:nvSpPr>
          <p:cNvPr id="7" name="内容占位符 6">
            <a:extLst>
              <a:ext uri="{FF2B5EF4-FFF2-40B4-BE49-F238E27FC236}">
                <a16:creationId xmlns:a16="http://schemas.microsoft.com/office/drawing/2014/main" xmlns="" id="{2B843B66-5660-2942-81AA-4B84F40873A3}"/>
              </a:ext>
            </a:extLst>
          </p:cNvPr>
          <p:cNvSpPr>
            <a:spLocks noGrp="1"/>
          </p:cNvSpPr>
          <p:nvPr>
            <p:ph sz="quarter" idx="4"/>
          </p:nvPr>
        </p:nvSpPr>
        <p:spPr/>
        <p:txBody>
          <a:bodyPr>
            <a:normAutofit/>
          </a:bodyPr>
          <a:lstStyle/>
          <a:p>
            <a:r>
              <a:rPr kumimoji="1" lang="zh-CN" altLang="en-US" dirty="0"/>
              <a:t>三维渲染</a:t>
            </a:r>
          </a:p>
        </p:txBody>
      </p:sp>
      <p:sp>
        <p:nvSpPr>
          <p:cNvPr id="8" name="内容占位符 7">
            <a:extLst>
              <a:ext uri="{FF2B5EF4-FFF2-40B4-BE49-F238E27FC236}">
                <a16:creationId xmlns:a16="http://schemas.microsoft.com/office/drawing/2014/main" xmlns="" id="{46B68BA6-7014-5045-BB4E-3721E7B48A90}"/>
              </a:ext>
            </a:extLst>
          </p:cNvPr>
          <p:cNvSpPr>
            <a:spLocks noGrp="1"/>
          </p:cNvSpPr>
          <p:nvPr>
            <p:ph sz="half" idx="14"/>
          </p:nvPr>
        </p:nvSpPr>
        <p:spPr/>
        <p:txBody>
          <a:bodyPr/>
          <a:lstStyle/>
          <a:p>
            <a:r>
              <a:rPr kumimoji="1" lang="zh-CN" altLang="en-US" dirty="0"/>
              <a:t>图像处理</a:t>
            </a:r>
          </a:p>
        </p:txBody>
      </p:sp>
      <p:pic>
        <p:nvPicPr>
          <p:cNvPr id="15" name="图片 14">
            <a:extLst>
              <a:ext uri="{FF2B5EF4-FFF2-40B4-BE49-F238E27FC236}">
                <a16:creationId xmlns:a16="http://schemas.microsoft.com/office/drawing/2014/main" xmlns="" id="{7AB9107A-C3E1-2E41-9398-1C90BA80B742}"/>
              </a:ext>
            </a:extLst>
          </p:cNvPr>
          <p:cNvPicPr>
            <a:picLocks noChangeAspect="1"/>
          </p:cNvPicPr>
          <p:nvPr/>
        </p:nvPicPr>
        <p:blipFill>
          <a:blip r:embed="rId2">
            <a:extLst>
              <a:ext uri="{BEBA8EAE-BF5A-486C-A8C5-ECC9F3942E4B}">
                <a14:imgProps xmlns:a14="http://schemas.microsoft.com/office/drawing/2010/main">
                  <a14:imgLayer>
                    <a14:imgEffect>
                      <a14:backgroundRemoval t="10000" b="90000" l="10000" r="90000"/>
                    </a14:imgEffect>
                  </a14:imgLayer>
                </a14:imgProps>
              </a:ext>
            </a:extLst>
          </a:blip>
          <a:stretch>
            <a:fillRect/>
          </a:stretch>
        </p:blipFill>
        <p:spPr>
          <a:xfrm>
            <a:off x="1453262" y="2190517"/>
            <a:ext cx="2476966" cy="2476966"/>
          </a:xfrm>
          <a:prstGeom prst="rect">
            <a:avLst/>
          </a:prstGeom>
        </p:spPr>
      </p:pic>
      <p:pic>
        <p:nvPicPr>
          <p:cNvPr id="16" name="图片 15">
            <a:extLst>
              <a:ext uri="{FF2B5EF4-FFF2-40B4-BE49-F238E27FC236}">
                <a16:creationId xmlns:a16="http://schemas.microsoft.com/office/drawing/2014/main" xmlns="" id="{B39AD937-8110-A642-969A-66DCE4D582D2}"/>
              </a:ext>
            </a:extLst>
          </p:cNvPr>
          <p:cNvPicPr>
            <a:picLocks noChangeAspect="1"/>
          </p:cNvPicPr>
          <p:nvPr/>
        </p:nvPicPr>
        <p:blipFill>
          <a:blip r:embed="rId3">
            <a:extLst>
              <a:ext uri="{BEBA8EAE-BF5A-486C-A8C5-ECC9F3942E4B}">
                <a14:imgProps xmlns:a14="http://schemas.microsoft.com/office/drawing/2010/main">
                  <a14:imgLayer>
                    <a14:imgEffect>
                      <a14:backgroundRemoval t="4221" b="89935" l="2600" r="95200">
                        <a14:foregroundMark x1="50000" y1="14935" x2="50000" y2="14935"/>
                        <a14:foregroundMark x1="60200" y1="7792" x2="60200" y2="7792"/>
                        <a14:foregroundMark x1="52000" y1="14935" x2="52000" y2="14935"/>
                        <a14:foregroundMark x1="54400" y1="10714" x2="54400" y2="10714"/>
                        <a14:foregroundMark x1="59600" y1="4545" x2="59600" y2="4545"/>
                        <a14:foregroundMark x1="34600" y1="42857" x2="34600" y2="42857"/>
                        <a14:foregroundMark x1="49400" y1="46104" x2="49400" y2="46104"/>
                        <a14:foregroundMark x1="43000" y1="44156" x2="43000" y2="44156"/>
                        <a14:foregroundMark x1="36000" y1="37662" x2="51000" y2="45130"/>
                        <a14:foregroundMark x1="51000" y1="45130" x2="36600" y2="36688"/>
                        <a14:foregroundMark x1="36600" y1="36688" x2="50600" y2="45130"/>
                        <a14:foregroundMark x1="50600" y1="45130" x2="36600" y2="35714"/>
                        <a14:foregroundMark x1="36600" y1="35714" x2="51600" y2="43506"/>
                        <a14:foregroundMark x1="51600" y1="43506" x2="37000" y2="37662"/>
                        <a14:foregroundMark x1="37000" y1="37662" x2="30200" y2="49351"/>
                        <a14:foregroundMark x1="15400" y1="53247" x2="29800" y2="44156"/>
                        <a14:foregroundMark x1="29800" y1="44156" x2="28800" y2="44156"/>
                        <a14:foregroundMark x1="7200" y1="67857" x2="9000" y2="65909"/>
                        <a14:foregroundMark x1="2800" y1="68831" x2="3200" y2="74675"/>
                        <a14:foregroundMark x1="87200" y1="56818" x2="95200" y2="77597"/>
                        <a14:foregroundMark x1="95200" y1="77597" x2="92800" y2="89935"/>
                      </a14:backgroundRemoval>
                    </a14:imgEffect>
                  </a14:imgLayer>
                </a14:imgProps>
              </a:ext>
            </a:extLst>
          </a:blip>
          <a:stretch>
            <a:fillRect/>
          </a:stretch>
        </p:blipFill>
        <p:spPr>
          <a:xfrm>
            <a:off x="4508500" y="2451100"/>
            <a:ext cx="3175000" cy="1955800"/>
          </a:xfrm>
          <a:prstGeom prst="rect">
            <a:avLst/>
          </a:prstGeom>
        </p:spPr>
      </p:pic>
      <p:pic>
        <p:nvPicPr>
          <p:cNvPr id="17" name="图片 16">
            <a:extLst>
              <a:ext uri="{FF2B5EF4-FFF2-40B4-BE49-F238E27FC236}">
                <a16:creationId xmlns:a16="http://schemas.microsoft.com/office/drawing/2014/main" xmlns="" id="{5FAE7C60-D161-3848-818B-69AF74519620}"/>
              </a:ext>
            </a:extLst>
          </p:cNvPr>
          <p:cNvPicPr>
            <a:picLocks noChangeAspect="1"/>
          </p:cNvPicPr>
          <p:nvPr/>
        </p:nvPicPr>
        <p:blipFill>
          <a:blip r:embed="rId4"/>
          <a:stretch>
            <a:fillRect/>
          </a:stretch>
        </p:blipFill>
        <p:spPr>
          <a:xfrm>
            <a:off x="7938210" y="2652841"/>
            <a:ext cx="3124093" cy="1754059"/>
          </a:xfrm>
          <a:prstGeom prst="rect">
            <a:avLst/>
          </a:prstGeom>
        </p:spPr>
      </p:pic>
    </p:spTree>
    <p:extLst>
      <p:ext uri="{BB962C8B-B14F-4D97-AF65-F5344CB8AC3E}">
        <p14:creationId xmlns:p14="http://schemas.microsoft.com/office/powerpoint/2010/main" val="41609675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solidFill>
                  <a:schemeClr val="tx1"/>
                </a:solidFill>
              </a:rPr>
              <a:t>向量体系结构的相关概念</a:t>
            </a:r>
          </a:p>
        </p:txBody>
      </p:sp>
      <p:sp>
        <p:nvSpPr>
          <p:cNvPr id="3" name="内容占位符 2"/>
          <p:cNvSpPr>
            <a:spLocks noGrp="1"/>
          </p:cNvSpPr>
          <p:nvPr>
            <p:ph sz="quarter" idx="23"/>
          </p:nvPr>
        </p:nvSpPr>
        <p:spPr>
          <a:xfrm>
            <a:off x="915035" y="1656715"/>
            <a:ext cx="9984105" cy="4422775"/>
          </a:xfrm>
        </p:spPr>
        <p:txBody>
          <a:bodyPr>
            <a:normAutofit/>
          </a:bodyPr>
          <a:lstStyle/>
          <a:p>
            <a:pPr lvl="1"/>
            <a:r>
              <a:rPr kumimoji="1" lang="zh-CN" dirty="0"/>
              <a:t>循环间相关：对一个循环来说，如果各轮迭代之间存在相关性，则称为循环间相关，否则为循环间无关</a:t>
            </a:r>
          </a:p>
          <a:p>
            <a:pPr lvl="1"/>
            <a:r>
              <a:rPr kumimoji="1" lang="zh-CN" dirty="0"/>
              <a:t>可向量化：针对一组</a:t>
            </a:r>
            <a:r>
              <a:rPr kumimoji="1" lang="en-US" altLang="zh-CN" dirty="0"/>
              <a:t>Mips</a:t>
            </a:r>
            <a:r>
              <a:rPr kumimoji="1" lang="zh-CN" altLang="en-US" dirty="0"/>
              <a:t>指令描述的循环，如果满足循环间无关，则循环称为可向量化的，编译器可为其生成向量指令。</a:t>
            </a:r>
          </a:p>
          <a:p>
            <a:pPr lvl="1"/>
            <a:r>
              <a:rPr kumimoji="1" lang="zh-CN" altLang="en-US" dirty="0"/>
              <a:t>指令编队（</a:t>
            </a:r>
            <a:r>
              <a:rPr kumimoji="1" lang="en-US" altLang="zh-CN" dirty="0"/>
              <a:t>convoy</a:t>
            </a:r>
            <a:r>
              <a:rPr kumimoji="1" lang="zh-CN" altLang="en-US" dirty="0"/>
              <a:t>）：由一组不包含结构冒险的向量指令组成，一个编队中的所有向量指令在硬件条件允许时可以并行执行。</a:t>
            </a:r>
            <a:endParaRPr kumimoji="1" lang="en-US" altLang="zh-CN" dirty="0"/>
          </a:p>
          <a:p>
            <a:pPr lvl="1"/>
            <a:endParaRPr kumimoji="1" lang="zh-CN" altLang="en-US" dirty="0"/>
          </a:p>
          <a:p>
            <a:pPr lvl="1"/>
            <a:endParaRPr kumimoji="1" lang="zh-CN" altLang="en-US" dirty="0"/>
          </a:p>
        </p:txBody>
      </p:sp>
      <p:sp>
        <p:nvSpPr>
          <p:cNvPr id="5" name="灯片编号占位符 4"/>
          <p:cNvSpPr>
            <a:spLocks noGrp="1"/>
          </p:cNvSpPr>
          <p:nvPr>
            <p:ph type="sldNum" sz="quarter" idx="26"/>
          </p:nvPr>
        </p:nvSpPr>
        <p:spPr/>
        <p:txBody>
          <a:bodyPr/>
          <a:lstStyle/>
          <a:p>
            <a:fld id="{B5CEABB6-07DC-46E8-9B57-56EC44A396E5}" type="slidenum">
              <a:rPr lang="en-US" altLang="zh-CN" smtClean="0"/>
              <a:t>30</a:t>
            </a:fld>
            <a:r>
              <a:rPr lang="en-US" altLang="zh-CN" smtClean="0"/>
              <a:t>/75</a:t>
            </a:r>
            <a:endParaRPr lang="zh-CN" altLang="en-US" dirty="0"/>
          </a:p>
        </p:txBody>
      </p:sp>
    </p:spTree>
    <p:extLst>
      <p:ext uri="{BB962C8B-B14F-4D97-AF65-F5344CB8AC3E}">
        <p14:creationId xmlns:p14="http://schemas.microsoft.com/office/powerpoint/2010/main" val="19783912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solidFill>
                  <a:schemeClr val="tx1"/>
                </a:solidFill>
              </a:rPr>
              <a:t>向量体系结构的性能优化</a:t>
            </a:r>
          </a:p>
        </p:txBody>
      </p:sp>
      <p:sp>
        <p:nvSpPr>
          <p:cNvPr id="3" name="内容占位符 2"/>
          <p:cNvSpPr>
            <a:spLocks noGrp="1"/>
          </p:cNvSpPr>
          <p:nvPr>
            <p:ph sz="quarter" idx="23"/>
          </p:nvPr>
        </p:nvSpPr>
        <p:spPr>
          <a:xfrm>
            <a:off x="1784350" y="2094865"/>
            <a:ext cx="8348980" cy="3872865"/>
          </a:xfrm>
        </p:spPr>
        <p:txBody>
          <a:bodyPr>
            <a:normAutofit/>
          </a:bodyPr>
          <a:lstStyle/>
          <a:p>
            <a:r>
              <a:rPr kumimoji="1" lang="zh-CN" dirty="0"/>
              <a:t>多车道技术</a:t>
            </a:r>
          </a:p>
          <a:p>
            <a:r>
              <a:rPr kumimoji="1" lang="zh-CN" dirty="0">
                <a:sym typeface="+mn-ea"/>
              </a:rPr>
              <a:t>链接技术</a:t>
            </a:r>
          </a:p>
          <a:p>
            <a:r>
              <a:rPr kumimoji="1" lang="zh-CN" dirty="0"/>
              <a:t>编队技术</a:t>
            </a:r>
          </a:p>
          <a:p>
            <a:r>
              <a:rPr kumimoji="1" lang="zh-CN" dirty="0"/>
              <a:t>分段开采技术</a:t>
            </a:r>
          </a:p>
        </p:txBody>
      </p:sp>
      <p:sp>
        <p:nvSpPr>
          <p:cNvPr id="5" name="灯片编号占位符 4"/>
          <p:cNvSpPr>
            <a:spLocks noGrp="1"/>
          </p:cNvSpPr>
          <p:nvPr>
            <p:ph type="sldNum" sz="quarter" idx="26"/>
          </p:nvPr>
        </p:nvSpPr>
        <p:spPr/>
        <p:txBody>
          <a:bodyPr/>
          <a:lstStyle/>
          <a:p>
            <a:fld id="{B5CEABB6-07DC-46E8-9B57-56EC44A396E5}" type="slidenum">
              <a:rPr lang="en-US" altLang="zh-CN" smtClean="0"/>
              <a:t>31</a:t>
            </a:fld>
            <a:r>
              <a:rPr lang="en-US" altLang="zh-CN" smtClean="0"/>
              <a:t>/75</a:t>
            </a:r>
            <a:endParaRPr lang="zh-CN" altLang="en-US" dirty="0"/>
          </a:p>
        </p:txBody>
      </p:sp>
    </p:spTree>
    <p:extLst>
      <p:ext uri="{BB962C8B-B14F-4D97-AF65-F5344CB8AC3E}">
        <p14:creationId xmlns:p14="http://schemas.microsoft.com/office/powerpoint/2010/main" val="19370612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5903595" y="195430"/>
            <a:ext cx="6286500" cy="5715000"/>
          </a:xfrm>
          <a:prstGeom prst="rect">
            <a:avLst/>
          </a:prstGeom>
        </p:spPr>
      </p:pic>
      <p:sp>
        <p:nvSpPr>
          <p:cNvPr id="4" name="灯片编号占位符 3"/>
          <p:cNvSpPr>
            <a:spLocks noGrp="1"/>
          </p:cNvSpPr>
          <p:nvPr>
            <p:ph type="sldNum" sz="quarter" idx="26"/>
          </p:nvPr>
        </p:nvSpPr>
        <p:spPr/>
        <p:txBody>
          <a:bodyPr/>
          <a:lstStyle/>
          <a:p>
            <a:fld id="{B5CEABB6-07DC-46E8-9B57-56EC44A396E5}" type="slidenum">
              <a:rPr lang="en-US" altLang="zh-CN" smtClean="0"/>
              <a:t>32</a:t>
            </a:fld>
            <a:r>
              <a:rPr lang="en-US" altLang="zh-CN" smtClean="0"/>
              <a:t>/75</a:t>
            </a:r>
            <a:endParaRPr lang="zh-CN" altLang="en-US" dirty="0"/>
          </a:p>
        </p:txBody>
      </p:sp>
      <p:sp>
        <p:nvSpPr>
          <p:cNvPr id="5" name="标题 4"/>
          <p:cNvSpPr>
            <a:spLocks noGrp="1"/>
          </p:cNvSpPr>
          <p:nvPr>
            <p:ph type="title"/>
          </p:nvPr>
        </p:nvSpPr>
        <p:spPr/>
        <p:txBody>
          <a:bodyPr/>
          <a:lstStyle/>
          <a:p>
            <a:r>
              <a:rPr kumimoji="1" lang="zh-CN" altLang="en-US" dirty="0"/>
              <a:t>多车道技术</a:t>
            </a:r>
          </a:p>
        </p:txBody>
      </p:sp>
      <p:sp>
        <p:nvSpPr>
          <p:cNvPr id="6" name="内容占位符 5"/>
          <p:cNvSpPr>
            <a:spLocks noGrp="1"/>
          </p:cNvSpPr>
          <p:nvPr>
            <p:ph sz="quarter" idx="23"/>
          </p:nvPr>
        </p:nvSpPr>
        <p:spPr>
          <a:xfrm>
            <a:off x="62230" y="2121535"/>
            <a:ext cx="5656580" cy="4001135"/>
          </a:xfrm>
        </p:spPr>
        <p:txBody>
          <a:bodyPr>
            <a:normAutofit fontScale="97500"/>
          </a:bodyPr>
          <a:lstStyle/>
          <a:p>
            <a:r>
              <a:rPr kumimoji="1" lang="zh-CN" altLang="en-US" dirty="0"/>
              <a:t>刚刚讨论的是向量计算在</a:t>
            </a:r>
            <a:r>
              <a:rPr kumimoji="1" lang="zh-CN" altLang="en-US" dirty="0">
                <a:solidFill>
                  <a:srgbClr val="C00000"/>
                </a:solidFill>
              </a:rPr>
              <a:t>串行化</a:t>
            </a:r>
            <a:r>
              <a:rPr kumimoji="1" lang="zh-CN" altLang="en-US" dirty="0"/>
              <a:t>中尽可能进行优化的结果</a:t>
            </a:r>
            <a:endParaRPr kumimoji="1" lang="en-US" altLang="zh-CN" dirty="0"/>
          </a:p>
          <a:p>
            <a:r>
              <a:rPr kumimoji="1" lang="zh-CN" altLang="en-US" dirty="0"/>
              <a:t>从</a:t>
            </a:r>
            <a:r>
              <a:rPr kumimoji="1" lang="zh-CN" altLang="en-US" dirty="0">
                <a:solidFill>
                  <a:srgbClr val="C00000"/>
                </a:solidFill>
              </a:rPr>
              <a:t>并行</a:t>
            </a:r>
            <a:r>
              <a:rPr kumimoji="1" lang="zh-CN" altLang="en-US" dirty="0"/>
              <a:t>的角度去考虑，增加功能单元（</a:t>
            </a:r>
            <a:r>
              <a:rPr kumimoji="1" lang="en-US" altLang="zh-CN" dirty="0"/>
              <a:t>ALU</a:t>
            </a:r>
            <a:r>
              <a:rPr kumimoji="1" lang="zh-CN" altLang="en-US" dirty="0"/>
              <a:t>）的数量也能大大提升向量的计算速度（</a:t>
            </a:r>
            <a:r>
              <a:rPr kumimoji="1" lang="zh-CN" altLang="en-US" dirty="0">
                <a:solidFill>
                  <a:srgbClr val="C00000"/>
                </a:solidFill>
              </a:rPr>
              <a:t>多车道</a:t>
            </a:r>
            <a:r>
              <a:rPr kumimoji="1" lang="zh-CN" altLang="en-US" dirty="0"/>
              <a:t>）</a:t>
            </a:r>
            <a:endParaRPr kumimoji="1" lang="en-US" altLang="zh-CN" dirty="0"/>
          </a:p>
          <a:p>
            <a:r>
              <a:rPr kumimoji="1" lang="zh-CN" altLang="en-US" dirty="0"/>
              <a:t>这就好像，将一条单车道的窄巷扩宽成四车道的公路，吞吐量自然会提升</a:t>
            </a:r>
          </a:p>
        </p:txBody>
      </p:sp>
    </p:spTree>
    <p:extLst>
      <p:ext uri="{BB962C8B-B14F-4D97-AF65-F5344CB8AC3E}">
        <p14:creationId xmlns:p14="http://schemas.microsoft.com/office/powerpoint/2010/main" val="32951933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26"/>
          </p:nvPr>
        </p:nvSpPr>
        <p:spPr/>
        <p:txBody>
          <a:bodyPr/>
          <a:lstStyle/>
          <a:p>
            <a:fld id="{B5CEABB6-07DC-46E8-9B57-56EC44A396E5}" type="slidenum">
              <a:rPr lang="en-US" altLang="zh-CN" smtClean="0"/>
              <a:t>33</a:t>
            </a:fld>
            <a:r>
              <a:rPr lang="en-US" altLang="zh-CN" smtClean="0"/>
              <a:t>/75</a:t>
            </a:r>
            <a:endParaRPr lang="zh-CN" altLang="en-US" dirty="0"/>
          </a:p>
        </p:txBody>
      </p:sp>
      <p:sp>
        <p:nvSpPr>
          <p:cNvPr id="5" name="标题 4"/>
          <p:cNvSpPr>
            <a:spLocks noGrp="1"/>
          </p:cNvSpPr>
          <p:nvPr>
            <p:ph type="title"/>
          </p:nvPr>
        </p:nvSpPr>
        <p:spPr/>
        <p:txBody>
          <a:bodyPr/>
          <a:lstStyle/>
          <a:p>
            <a:r>
              <a:rPr kumimoji="1" lang="zh-CN" altLang="en-US" dirty="0"/>
              <a:t>链接技术</a:t>
            </a:r>
          </a:p>
        </p:txBody>
      </p:sp>
      <p:sp>
        <p:nvSpPr>
          <p:cNvPr id="694275" name="文本占位符 694274" descr="Rectangle: Click to edit Master text styles&#10;Second level&#10;Third level&#10;Fourth level&#10;Fifth level"/>
          <p:cNvSpPr>
            <a:spLocks noGrp="1"/>
          </p:cNvSpPr>
          <p:nvPr>
            <p:ph type="body" idx="4294967295"/>
          </p:nvPr>
        </p:nvSpPr>
        <p:spPr>
          <a:xfrm>
            <a:off x="179705" y="1198245"/>
            <a:ext cx="11174095" cy="5255260"/>
          </a:xfrm>
        </p:spPr>
        <p:txBody>
          <a:bodyPr>
            <a:normAutofit/>
          </a:bodyPr>
          <a:lstStyle/>
          <a:p>
            <a:pPr lvl="2">
              <a:lnSpc>
                <a:spcPct val="130000"/>
              </a:lnSpc>
            </a:pPr>
            <a:r>
              <a:rPr lang="zh-CN" altLang="en-US" sz="2400" dirty="0">
                <a:solidFill>
                  <a:srgbClr val="9933FF"/>
                </a:solidFill>
              </a:rPr>
              <a:t>链接技术</a:t>
            </a:r>
            <a:r>
              <a:rPr lang="zh-CN" altLang="en-US" sz="2400" dirty="0"/>
              <a:t>：当两条指令出现“写后读”相关时，若它们不存在功能部件冲突和向量寄存器</a:t>
            </a:r>
            <a:r>
              <a:rPr lang="en-US" altLang="zh-CN" sz="2400" dirty="0"/>
              <a:t>(</a:t>
            </a:r>
            <a:r>
              <a:rPr lang="zh-CN" altLang="en-US" sz="2400" dirty="0"/>
              <a:t>源或目的</a:t>
            </a:r>
            <a:r>
              <a:rPr lang="en-US" altLang="zh-CN" sz="2400" dirty="0"/>
              <a:t>) </a:t>
            </a:r>
            <a:r>
              <a:rPr lang="zh-CN" altLang="en-US" sz="2400" dirty="0"/>
              <a:t>冲突，就有可能把它们所用的功能部件头尾相接，形成一个链接</a:t>
            </a:r>
            <a:r>
              <a:rPr lang="en-US" altLang="zh-CN" sz="2400" dirty="0"/>
              <a:t>(</a:t>
            </a:r>
            <a:r>
              <a:rPr lang="zh-CN" altLang="en-US" sz="2400" dirty="0"/>
              <a:t>长</a:t>
            </a:r>
            <a:r>
              <a:rPr lang="en-US" altLang="zh-CN" sz="2400" dirty="0"/>
              <a:t>)</a:t>
            </a:r>
            <a:r>
              <a:rPr lang="zh-CN" altLang="en-US" sz="2400" dirty="0"/>
              <a:t>流水线，进行流水处理。</a:t>
            </a:r>
          </a:p>
          <a:p>
            <a:pPr lvl="2">
              <a:lnSpc>
                <a:spcPct val="130000"/>
              </a:lnSpc>
            </a:pPr>
            <a:r>
              <a:rPr lang="zh-CN" altLang="en-US" sz="2400" dirty="0">
                <a:solidFill>
                  <a:srgbClr val="9933FF"/>
                </a:solidFill>
              </a:rPr>
              <a:t>链接过程</a:t>
            </a:r>
            <a:r>
              <a:rPr lang="zh-CN" altLang="en-US" sz="2400" dirty="0"/>
              <a:t>：无链接情况下，后面的功能需要等到前一个功能的</a:t>
            </a:r>
            <a:r>
              <a:rPr lang="en-US" altLang="zh-CN" sz="2400" dirty="0"/>
              <a:t>n</a:t>
            </a:r>
            <a:r>
              <a:rPr lang="zh-CN" altLang="en-US" sz="2400" dirty="0"/>
              <a:t>个结果都产生才能开始；而链接情况下，后面的功能只需要等到前一个功能的第一个结果产生就可以开始，即向量数据的生产与向量数据的消费进行延迟的重叠。</a:t>
            </a:r>
          </a:p>
          <a:p>
            <a:pPr lvl="2">
              <a:lnSpc>
                <a:spcPct val="130000"/>
              </a:lnSpc>
            </a:pPr>
            <a:r>
              <a:rPr lang="zh-CN" altLang="en-US" sz="2400" dirty="0">
                <a:solidFill>
                  <a:srgbClr val="9933FF"/>
                </a:solidFill>
              </a:rPr>
              <a:t>链接实质</a:t>
            </a:r>
            <a:r>
              <a:rPr lang="zh-CN" altLang="en-US" sz="2400" dirty="0">
                <a:solidFill>
                  <a:srgbClr val="D60093"/>
                </a:solidFill>
              </a:rPr>
              <a:t>：</a:t>
            </a:r>
            <a:r>
              <a:rPr lang="zh-CN" altLang="en-US" sz="2400" dirty="0"/>
              <a:t>把流水线定向的思想引入到向量执行过程，对两条流水线进行联合控制，没有改变寄存器和运算电路</a:t>
            </a:r>
            <a:r>
              <a:rPr lang="zh-CN" altLang="en-US" sz="2400" b="1" dirty="0"/>
              <a:t>。</a:t>
            </a:r>
          </a:p>
          <a:p>
            <a:pPr lvl="2">
              <a:lnSpc>
                <a:spcPct val="130000"/>
              </a:lnSpc>
            </a:pPr>
            <a:r>
              <a:rPr lang="zh-CN" altLang="en-US" sz="2400" dirty="0"/>
              <a:t>以下的讨论中假设各个部件之间传递一个结果需要一拍时间。</a:t>
            </a:r>
          </a:p>
        </p:txBody>
      </p:sp>
    </p:spTree>
    <p:extLst>
      <p:ext uri="{BB962C8B-B14F-4D97-AF65-F5344CB8AC3E}">
        <p14:creationId xmlns:p14="http://schemas.microsoft.com/office/powerpoint/2010/main" val="17214169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链接技术例题</a:t>
            </a:r>
          </a:p>
        </p:txBody>
      </p:sp>
      <p:sp>
        <p:nvSpPr>
          <p:cNvPr id="3" name="内容占位符 2"/>
          <p:cNvSpPr>
            <a:spLocks noGrp="1"/>
          </p:cNvSpPr>
          <p:nvPr>
            <p:ph sz="quarter" idx="23"/>
          </p:nvPr>
        </p:nvSpPr>
        <p:spPr>
          <a:xfrm>
            <a:off x="776605" y="1312545"/>
            <a:ext cx="10948670" cy="3657600"/>
          </a:xfrm>
        </p:spPr>
        <p:txBody>
          <a:bodyPr>
            <a:normAutofit/>
          </a:bodyPr>
          <a:lstStyle/>
          <a:p>
            <a:pPr marL="0" indent="0" fontAlgn="auto">
              <a:spcBef>
                <a:spcPts val="0"/>
              </a:spcBef>
              <a:buNone/>
            </a:pPr>
            <a:r>
              <a:rPr kumimoji="1" lang="zh-CN" altLang="en-US" sz="2400" dirty="0">
                <a:solidFill>
                  <a:schemeClr val="tx1"/>
                </a:solidFill>
                <a:sym typeface="+mn-ea"/>
              </a:rPr>
              <a:t>假设功能单元的时间开销为：浮点加减</a:t>
            </a:r>
            <a:r>
              <a:rPr kumimoji="1" lang="en-US" altLang="zh-CN" sz="2400" dirty="0">
                <a:solidFill>
                  <a:schemeClr val="tx1"/>
                </a:solidFill>
                <a:sym typeface="+mn-ea"/>
              </a:rPr>
              <a:t>(6</a:t>
            </a:r>
            <a:r>
              <a:rPr kumimoji="1" lang="en-US" altLang="en-US" sz="2400" dirty="0">
                <a:solidFill>
                  <a:schemeClr val="tx1"/>
                </a:solidFill>
                <a:sym typeface="+mn-ea"/>
              </a:rPr>
              <a:t> cycle)</a:t>
            </a:r>
            <a:r>
              <a:rPr kumimoji="1" lang="zh-CN" altLang="en-US" sz="2400" dirty="0">
                <a:solidFill>
                  <a:schemeClr val="tx1"/>
                </a:solidFill>
                <a:sym typeface="+mn-ea"/>
              </a:rPr>
              <a:t>，浮点乘法</a:t>
            </a:r>
            <a:r>
              <a:rPr kumimoji="1" lang="en-US" altLang="zh-CN" sz="2400" dirty="0">
                <a:solidFill>
                  <a:schemeClr val="tx1"/>
                </a:solidFill>
                <a:sym typeface="+mn-ea"/>
              </a:rPr>
              <a:t>(7</a:t>
            </a:r>
            <a:r>
              <a:rPr kumimoji="1" lang="en-US" altLang="en-US" sz="2400" dirty="0">
                <a:solidFill>
                  <a:schemeClr val="tx1"/>
                </a:solidFill>
                <a:sym typeface="+mn-ea"/>
              </a:rPr>
              <a:t> cycle)</a:t>
            </a:r>
            <a:r>
              <a:rPr kumimoji="1" lang="zh-CN" altLang="en-US" sz="2400" dirty="0">
                <a:solidFill>
                  <a:schemeClr val="tx1"/>
                </a:solidFill>
                <a:sym typeface="+mn-ea"/>
              </a:rPr>
              <a:t>，浮点</a:t>
            </a:r>
            <a:r>
              <a:rPr kumimoji="1" lang="zh-CN" sz="2400" dirty="0">
                <a:solidFill>
                  <a:schemeClr val="tx1"/>
                </a:solidFill>
                <a:sym typeface="+mn-ea"/>
              </a:rPr>
              <a:t>存储操作</a:t>
            </a:r>
            <a:r>
              <a:rPr kumimoji="1" lang="en-US" altLang="zh-CN" sz="2400" dirty="0">
                <a:solidFill>
                  <a:schemeClr val="tx1"/>
                </a:solidFill>
                <a:sym typeface="+mn-ea"/>
              </a:rPr>
              <a:t>(6 cycle)</a:t>
            </a:r>
            <a:r>
              <a:rPr kumimoji="1" lang="zh-CN" altLang="en-US" sz="2400" dirty="0">
                <a:solidFill>
                  <a:schemeClr val="tx1"/>
                </a:solidFill>
                <a:sym typeface="+mn-ea"/>
              </a:rPr>
              <a:t>。</a:t>
            </a:r>
            <a:r>
              <a:rPr lang="zh-CN" altLang="en-US" sz="2400" dirty="0">
                <a:solidFill>
                  <a:schemeClr val="tx1"/>
                </a:solidFill>
                <a:latin typeface="宋体" panose="02010600030101010101" pitchFamily="2" charset="-122"/>
                <a:ea typeface="宋体" panose="02010600030101010101" pitchFamily="2" charset="-122"/>
              </a:rPr>
              <a:t>为以下程序画出链接示意图，并分析非链接执行和链接执行两种情况下的执行时间。</a:t>
            </a:r>
            <a:endParaRPr lang="zh-CN" altLang="en-US" sz="2400" b="1" dirty="0">
              <a:solidFill>
                <a:srgbClr val="000000"/>
              </a:solidFill>
              <a:latin typeface="宋体" panose="02010600030101010101" pitchFamily="2" charset="-122"/>
              <a:ea typeface="宋体" panose="02010600030101010101" pitchFamily="2" charset="-122"/>
            </a:endParaRPr>
          </a:p>
          <a:p>
            <a:pPr marL="0" lvl="2" indent="0" fontAlgn="auto">
              <a:lnSpc>
                <a:spcPct val="130000"/>
              </a:lnSpc>
              <a:spcBef>
                <a:spcPts val="0"/>
              </a:spcBef>
              <a:buNone/>
            </a:pPr>
            <a:r>
              <a:rPr lang="zh-CN" altLang="en-US" sz="2400" dirty="0">
                <a:solidFill>
                  <a:srgbClr val="FF33CC"/>
                </a:solidFill>
                <a:latin typeface="宋体" panose="02010600030101010101" pitchFamily="2" charset="-122"/>
              </a:rPr>
              <a:t> </a:t>
            </a:r>
            <a:r>
              <a:rPr lang="en-US" altLang="zh-CN" sz="2400" dirty="0">
                <a:solidFill>
                  <a:srgbClr val="FF33CC"/>
                </a:solidFill>
                <a:latin typeface="宋体" panose="02010600030101010101" pitchFamily="2" charset="-122"/>
              </a:rPr>
              <a:t>	V</a:t>
            </a:r>
            <a:r>
              <a:rPr lang="en-US" altLang="zh-CN" sz="2400" baseline="-25000" dirty="0">
                <a:solidFill>
                  <a:srgbClr val="FF33CC"/>
                </a:solidFill>
                <a:latin typeface="宋体" panose="02010600030101010101" pitchFamily="2" charset="-122"/>
              </a:rPr>
              <a:t>3 </a:t>
            </a:r>
            <a:r>
              <a:rPr lang="en-US" altLang="zh-CN" sz="2400" dirty="0">
                <a:latin typeface="宋体" panose="02010600030101010101" pitchFamily="2" charset="-122"/>
              </a:rPr>
              <a:t>← </a:t>
            </a:r>
            <a:r>
              <a:rPr lang="zh-CN" altLang="en-US" sz="2400" dirty="0">
                <a:latin typeface="宋体" panose="02010600030101010101" pitchFamily="2" charset="-122"/>
              </a:rPr>
              <a:t>存储器	</a:t>
            </a:r>
            <a:r>
              <a:rPr lang="en-US" altLang="zh-CN" sz="2400" dirty="0">
                <a:latin typeface="宋体" panose="02010600030101010101" pitchFamily="2" charset="-122"/>
              </a:rPr>
              <a:t>// </a:t>
            </a:r>
            <a:r>
              <a:rPr lang="zh-CN" altLang="en-US" sz="2400" dirty="0">
                <a:latin typeface="宋体" panose="02010600030101010101" pitchFamily="2" charset="-122"/>
              </a:rPr>
              <a:t>访存取向量</a:t>
            </a:r>
            <a:r>
              <a:rPr lang="en-US" altLang="zh-CN" sz="2400" dirty="0">
                <a:latin typeface="宋体" panose="02010600030101010101" pitchFamily="2" charset="-122"/>
              </a:rPr>
              <a:t>A</a:t>
            </a:r>
          </a:p>
          <a:p>
            <a:pPr marL="0" lvl="2" indent="0" fontAlgn="auto">
              <a:lnSpc>
                <a:spcPct val="130000"/>
              </a:lnSpc>
              <a:spcBef>
                <a:spcPts val="0"/>
              </a:spcBef>
              <a:buNone/>
            </a:pPr>
            <a:r>
              <a:rPr lang="en-US" altLang="zh-CN" sz="2400" dirty="0">
                <a:solidFill>
                  <a:srgbClr val="008000"/>
                </a:solidFill>
                <a:latin typeface="宋体" panose="02010600030101010101" pitchFamily="2" charset="-122"/>
              </a:rPr>
              <a:t>	V</a:t>
            </a:r>
            <a:r>
              <a:rPr lang="en-US" altLang="zh-CN" sz="2400" baseline="-25000" dirty="0">
                <a:solidFill>
                  <a:srgbClr val="008000"/>
                </a:solidFill>
                <a:latin typeface="宋体" panose="02010600030101010101" pitchFamily="2" charset="-122"/>
              </a:rPr>
              <a:t>2 </a:t>
            </a:r>
            <a:r>
              <a:rPr lang="en-US" altLang="zh-CN" sz="2400" dirty="0">
                <a:latin typeface="宋体" panose="02010600030101010101" pitchFamily="2" charset="-122"/>
              </a:rPr>
              <a:t>← V</a:t>
            </a:r>
            <a:r>
              <a:rPr lang="en-US" altLang="zh-CN" sz="2400" baseline="-25000" dirty="0">
                <a:latin typeface="宋体" panose="02010600030101010101" pitchFamily="2" charset="-122"/>
              </a:rPr>
              <a:t>0 </a:t>
            </a:r>
            <a:r>
              <a:rPr lang="zh-CN" altLang="en-US" sz="2400" dirty="0">
                <a:latin typeface="宋体" panose="02010600030101010101" pitchFamily="2" charset="-122"/>
              </a:rPr>
              <a:t>＋ </a:t>
            </a:r>
            <a:r>
              <a:rPr lang="en-US" altLang="zh-CN" sz="2400" dirty="0">
                <a:latin typeface="宋体" panose="02010600030101010101" pitchFamily="2" charset="-122"/>
              </a:rPr>
              <a:t>V</a:t>
            </a:r>
            <a:r>
              <a:rPr lang="en-US" altLang="zh-CN" sz="2400" baseline="-25000" dirty="0">
                <a:latin typeface="宋体" panose="02010600030101010101" pitchFamily="2" charset="-122"/>
              </a:rPr>
              <a:t>1</a:t>
            </a:r>
            <a:r>
              <a:rPr lang="en-US" altLang="zh-CN" sz="2400" dirty="0">
                <a:latin typeface="宋体" panose="02010600030101010101" pitchFamily="2" charset="-122"/>
              </a:rPr>
              <a:t>  // </a:t>
            </a:r>
            <a:r>
              <a:rPr lang="zh-CN" altLang="en-US" sz="2400" dirty="0">
                <a:latin typeface="宋体" panose="02010600030101010101" pitchFamily="2" charset="-122"/>
              </a:rPr>
              <a:t>向量</a:t>
            </a:r>
            <a:r>
              <a:rPr lang="en-US" altLang="zh-CN" sz="2400" dirty="0">
                <a:latin typeface="宋体" panose="02010600030101010101" pitchFamily="2" charset="-122"/>
              </a:rPr>
              <a:t>B</a:t>
            </a:r>
            <a:r>
              <a:rPr lang="zh-CN" altLang="en-US" sz="2400" dirty="0">
                <a:latin typeface="宋体" panose="02010600030101010101" pitchFamily="2" charset="-122"/>
              </a:rPr>
              <a:t>和向量</a:t>
            </a:r>
            <a:r>
              <a:rPr lang="en-US" altLang="zh-CN" sz="2400" dirty="0">
                <a:latin typeface="宋体" panose="02010600030101010101" pitchFamily="2" charset="-122"/>
              </a:rPr>
              <a:t>C</a:t>
            </a:r>
            <a:r>
              <a:rPr lang="zh-CN" altLang="en-US" sz="2400" dirty="0">
                <a:latin typeface="宋体" panose="02010600030101010101" pitchFamily="2" charset="-122"/>
              </a:rPr>
              <a:t>进行浮点加</a:t>
            </a:r>
          </a:p>
          <a:p>
            <a:pPr marL="0" lvl="2" indent="0" fontAlgn="auto">
              <a:lnSpc>
                <a:spcPct val="130000"/>
              </a:lnSpc>
              <a:spcBef>
                <a:spcPts val="0"/>
              </a:spcBef>
              <a:buNone/>
            </a:pPr>
            <a:r>
              <a:rPr lang="en-US" altLang="zh-CN" sz="2400" dirty="0">
                <a:latin typeface="宋体" panose="02010600030101010101" pitchFamily="2" charset="-122"/>
              </a:rPr>
              <a:t>	V</a:t>
            </a:r>
            <a:r>
              <a:rPr lang="en-US" altLang="zh-CN" sz="2400" baseline="-25000" dirty="0">
                <a:latin typeface="宋体" panose="02010600030101010101" pitchFamily="2" charset="-122"/>
              </a:rPr>
              <a:t>4 </a:t>
            </a:r>
            <a:r>
              <a:rPr lang="en-US" altLang="zh-CN" sz="2400" dirty="0">
                <a:latin typeface="宋体" panose="02010600030101010101" pitchFamily="2" charset="-122"/>
              </a:rPr>
              <a:t>← </a:t>
            </a:r>
            <a:r>
              <a:rPr lang="en-US" altLang="zh-CN" sz="2400" dirty="0">
                <a:solidFill>
                  <a:srgbClr val="008000"/>
                </a:solidFill>
                <a:latin typeface="宋体" panose="02010600030101010101" pitchFamily="2" charset="-122"/>
              </a:rPr>
              <a:t>V</a:t>
            </a:r>
            <a:r>
              <a:rPr lang="en-US" altLang="zh-CN" sz="2400" baseline="-25000" dirty="0">
                <a:solidFill>
                  <a:srgbClr val="008000"/>
                </a:solidFill>
                <a:latin typeface="宋体" panose="02010600030101010101" pitchFamily="2" charset="-122"/>
              </a:rPr>
              <a:t>2 </a:t>
            </a:r>
            <a:r>
              <a:rPr lang="en-US" altLang="zh-CN" sz="2400" dirty="0">
                <a:latin typeface="宋体" panose="02010600030101010101" pitchFamily="2" charset="-122"/>
              </a:rPr>
              <a:t>× </a:t>
            </a:r>
            <a:r>
              <a:rPr lang="en-US" altLang="zh-CN" sz="2400" dirty="0">
                <a:solidFill>
                  <a:srgbClr val="FF33CC"/>
                </a:solidFill>
                <a:latin typeface="宋体" panose="02010600030101010101" pitchFamily="2" charset="-122"/>
              </a:rPr>
              <a:t>V</a:t>
            </a:r>
            <a:r>
              <a:rPr lang="en-US" altLang="zh-CN" sz="2400" baseline="-25000" dirty="0">
                <a:solidFill>
                  <a:srgbClr val="FF33CC"/>
                </a:solidFill>
                <a:latin typeface="宋体" panose="02010600030101010101" pitchFamily="2" charset="-122"/>
              </a:rPr>
              <a:t>3	</a:t>
            </a:r>
            <a:r>
              <a:rPr lang="en-US" altLang="zh-CN" sz="2400" dirty="0">
                <a:latin typeface="宋体" panose="02010600030101010101" pitchFamily="2" charset="-122"/>
              </a:rPr>
              <a:t>// </a:t>
            </a:r>
            <a:r>
              <a:rPr lang="zh-CN" altLang="en-US" sz="2400" dirty="0">
                <a:latin typeface="宋体" panose="02010600030101010101" pitchFamily="2" charset="-122"/>
              </a:rPr>
              <a:t>浮点乘，结果存入</a:t>
            </a:r>
            <a:r>
              <a:rPr lang="en-US" altLang="zh-CN" sz="2400" dirty="0">
                <a:latin typeface="宋体" panose="02010600030101010101" pitchFamily="2" charset="-122"/>
              </a:rPr>
              <a:t>V</a:t>
            </a:r>
            <a:r>
              <a:rPr lang="en-US" altLang="zh-CN" sz="2400" baseline="-25000" dirty="0">
                <a:latin typeface="宋体" panose="02010600030101010101" pitchFamily="2" charset="-122"/>
              </a:rPr>
              <a:t>4</a:t>
            </a:r>
          </a:p>
          <a:p>
            <a:pPr marL="0" indent="0" fontAlgn="auto">
              <a:spcBef>
                <a:spcPts val="0"/>
              </a:spcBef>
              <a:buNone/>
            </a:pPr>
            <a:endParaRPr kumimoji="1" lang="en-US" altLang="zh-CN" sz="2400" baseline="-25000" dirty="0">
              <a:latin typeface="宋体" panose="02010600030101010101" pitchFamily="2" charset="-122"/>
            </a:endParaRPr>
          </a:p>
        </p:txBody>
      </p:sp>
      <p:sp>
        <p:nvSpPr>
          <p:cNvPr id="5" name="灯片编号占位符 4"/>
          <p:cNvSpPr>
            <a:spLocks noGrp="1"/>
          </p:cNvSpPr>
          <p:nvPr>
            <p:ph type="sldNum" sz="quarter" idx="26"/>
          </p:nvPr>
        </p:nvSpPr>
        <p:spPr/>
        <p:txBody>
          <a:bodyPr/>
          <a:lstStyle/>
          <a:p>
            <a:fld id="{B5CEABB6-07DC-46E8-9B57-56EC44A396E5}" type="slidenum">
              <a:rPr lang="en-US" altLang="zh-CN" smtClean="0"/>
              <a:t>34</a:t>
            </a:fld>
            <a:r>
              <a:rPr lang="en-US" altLang="zh-CN" smtClean="0"/>
              <a:t>/75</a:t>
            </a:r>
            <a:endParaRPr lang="zh-CN" altLang="en-US" dirty="0"/>
          </a:p>
        </p:txBody>
      </p:sp>
      <p:pic>
        <p:nvPicPr>
          <p:cNvPr id="695300" name="图片 695299" descr="未命名"/>
          <p:cNvPicPr>
            <a:picLocks noChangeAspect="1"/>
          </p:cNvPicPr>
          <p:nvPr/>
        </p:nvPicPr>
        <p:blipFill>
          <a:blip r:embed="rId2"/>
          <a:stretch>
            <a:fillRect/>
          </a:stretch>
        </p:blipFill>
        <p:spPr>
          <a:xfrm>
            <a:off x="1567815" y="4101148"/>
            <a:ext cx="7704138" cy="2490787"/>
          </a:xfrm>
          <a:prstGeom prst="rect">
            <a:avLst/>
          </a:prstGeom>
          <a:noFill/>
          <a:ln w="9525">
            <a:noFill/>
          </a:ln>
        </p:spPr>
      </p:pic>
    </p:spTree>
    <p:extLst>
      <p:ext uri="{BB962C8B-B14F-4D97-AF65-F5344CB8AC3E}">
        <p14:creationId xmlns:p14="http://schemas.microsoft.com/office/powerpoint/2010/main" val="37945111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26"/>
          </p:nvPr>
        </p:nvSpPr>
        <p:spPr/>
        <p:txBody>
          <a:bodyPr/>
          <a:lstStyle/>
          <a:p>
            <a:fld id="{B5CEABB6-07DC-46E8-9B57-56EC44A396E5}" type="slidenum">
              <a:rPr lang="en-US" altLang="zh-CN" smtClean="0"/>
              <a:t>35</a:t>
            </a:fld>
            <a:r>
              <a:rPr lang="en-US" altLang="zh-CN" smtClean="0"/>
              <a:t>/75</a:t>
            </a:r>
            <a:endParaRPr lang="zh-CN" altLang="en-US" dirty="0"/>
          </a:p>
        </p:txBody>
      </p:sp>
      <p:sp>
        <p:nvSpPr>
          <p:cNvPr id="697347" name="文本占位符 697346" descr="Rectangle: Click to edit Master text styles&#10;Second level&#10;Third level&#10;Fourth level&#10;Fifth level"/>
          <p:cNvSpPr>
            <a:spLocks noGrp="1"/>
          </p:cNvSpPr>
          <p:nvPr>
            <p:ph type="body" idx="4294967295"/>
          </p:nvPr>
        </p:nvSpPr>
        <p:spPr>
          <a:xfrm>
            <a:off x="534035" y="903605"/>
            <a:ext cx="10648315" cy="5240020"/>
          </a:xfrm>
        </p:spPr>
        <p:txBody>
          <a:bodyPr>
            <a:normAutofit fontScale="92500" lnSpcReduction="10000"/>
          </a:bodyPr>
          <a:lstStyle/>
          <a:p>
            <a:pPr marL="1085850" lvl="1" indent="-457200">
              <a:lnSpc>
                <a:spcPct val="90000"/>
              </a:lnSpc>
            </a:pPr>
            <a:r>
              <a:rPr lang="en-US" altLang="zh-CN">
                <a:solidFill>
                  <a:schemeClr val="tx1"/>
                </a:solidFill>
                <a:latin typeface="黑体" panose="02010609060101010101" pitchFamily="49" charset="-122"/>
              </a:rPr>
              <a:t>1. </a:t>
            </a:r>
            <a:r>
              <a:rPr lang="zh-CN" altLang="en-US">
                <a:solidFill>
                  <a:schemeClr val="tx1"/>
                </a:solidFill>
                <a:latin typeface="黑体" panose="02010609060101010101" pitchFamily="49" charset="-122"/>
              </a:rPr>
              <a:t>三</a:t>
            </a:r>
            <a:r>
              <a:rPr lang="zh-CN" altLang="en-US" dirty="0">
                <a:latin typeface="黑体" panose="02010609060101010101" pitchFamily="49" charset="-122"/>
              </a:rPr>
              <a:t>条指令全部用串行方法执行，则执行时间为：</a:t>
            </a:r>
            <a:endParaRPr lang="zh-CN" altLang="pt-PT" dirty="0">
              <a:latin typeface="黑体" panose="02010609060101010101" pitchFamily="49" charset="-122"/>
            </a:endParaRPr>
          </a:p>
          <a:p>
            <a:pPr marL="457200" indent="-457200">
              <a:lnSpc>
                <a:spcPct val="90000"/>
              </a:lnSpc>
              <a:buNone/>
            </a:pPr>
            <a:r>
              <a:rPr lang="pt-PT" altLang="zh-CN" dirty="0">
                <a:solidFill>
                  <a:srgbClr val="008000"/>
                </a:solidFill>
              </a:rPr>
              <a:t>           </a:t>
            </a:r>
            <a:r>
              <a:rPr lang="pt-PT" altLang="zh-CN" sz="2000" b="1" dirty="0">
                <a:latin typeface="宋体" panose="02010600030101010101" pitchFamily="2" charset="-122"/>
                <a:ea typeface="宋体" panose="02010600030101010101" pitchFamily="2" charset="-122"/>
              </a:rPr>
              <a:t>[</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1</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6</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1</a:t>
            </a:r>
            <a:r>
              <a:rPr lang="zh-CN" altLang="pt-PT" sz="2000" b="1" dirty="0">
                <a:latin typeface="宋体" panose="02010600030101010101" pitchFamily="2" charset="-122"/>
                <a:ea typeface="宋体" panose="02010600030101010101" pitchFamily="2" charset="-122"/>
              </a:rPr>
              <a:t>）＋</a:t>
            </a:r>
            <a:r>
              <a:rPr lang="pt-PT" altLang="zh-CN" sz="2000" b="1" i="1" dirty="0">
                <a:latin typeface="宋体" panose="02010600030101010101" pitchFamily="2" charset="-122"/>
                <a:ea typeface="宋体" panose="02010600030101010101" pitchFamily="2" charset="-122"/>
              </a:rPr>
              <a:t>N</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1]</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1</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6</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1</a:t>
            </a:r>
            <a:r>
              <a:rPr lang="zh-CN" altLang="pt-PT" sz="2000" b="1" dirty="0">
                <a:latin typeface="宋体" panose="02010600030101010101" pitchFamily="2" charset="-122"/>
                <a:ea typeface="宋体" panose="02010600030101010101" pitchFamily="2" charset="-122"/>
              </a:rPr>
              <a:t>）＋</a:t>
            </a:r>
            <a:r>
              <a:rPr lang="pt-PT" altLang="zh-CN" sz="2000" b="1" i="1" dirty="0">
                <a:latin typeface="宋体" panose="02010600030101010101" pitchFamily="2" charset="-122"/>
                <a:ea typeface="宋体" panose="02010600030101010101" pitchFamily="2" charset="-122"/>
              </a:rPr>
              <a:t>N</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1]</a:t>
            </a:r>
          </a:p>
          <a:p>
            <a:pPr marL="457200" indent="-457200">
              <a:lnSpc>
                <a:spcPct val="90000"/>
              </a:lnSpc>
              <a:buNone/>
            </a:pPr>
            <a:r>
              <a:rPr lang="zh-CN" altLang="pt-PT" sz="2000" b="1" dirty="0">
                <a:latin typeface="宋体" panose="02010600030101010101" pitchFamily="2" charset="-122"/>
                <a:ea typeface="宋体" panose="02010600030101010101" pitchFamily="2" charset="-122"/>
              </a:rPr>
              <a:t>                   ＋</a:t>
            </a:r>
            <a:r>
              <a:rPr lang="pt-PT" altLang="zh-CN" sz="2000" b="1" dirty="0">
                <a:latin typeface="宋体" panose="02010600030101010101" pitchFamily="2" charset="-122"/>
                <a:ea typeface="宋体" panose="02010600030101010101" pitchFamily="2" charset="-122"/>
              </a:rPr>
              <a:t>[</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1</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7</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1</a:t>
            </a:r>
            <a:r>
              <a:rPr lang="zh-CN" altLang="pt-PT" sz="2000" b="1" dirty="0">
                <a:latin typeface="宋体" panose="02010600030101010101" pitchFamily="2" charset="-122"/>
                <a:ea typeface="宋体" panose="02010600030101010101" pitchFamily="2" charset="-122"/>
              </a:rPr>
              <a:t>）＋</a:t>
            </a:r>
            <a:r>
              <a:rPr lang="pt-PT" altLang="zh-CN" sz="2000" b="1" i="1" dirty="0">
                <a:latin typeface="宋体" panose="02010600030101010101" pitchFamily="2" charset="-122"/>
                <a:ea typeface="宋体" panose="02010600030101010101" pitchFamily="2" charset="-122"/>
              </a:rPr>
              <a:t>N</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1] = 3N </a:t>
            </a:r>
            <a:r>
              <a:rPr lang="zh-CN" altLang="pt-PT" sz="2000" b="1" dirty="0">
                <a:latin typeface="宋体" panose="02010600030101010101" pitchFamily="2" charset="-122"/>
                <a:ea typeface="宋体" panose="02010600030101010101" pitchFamily="2" charset="-122"/>
              </a:rPr>
              <a:t>＋</a:t>
            </a:r>
            <a:r>
              <a:rPr lang="pt-PT" altLang="zh-CN" sz="2000" b="1" dirty="0">
                <a:latin typeface="宋体" panose="02010600030101010101" pitchFamily="2" charset="-122"/>
                <a:ea typeface="宋体" panose="02010600030101010101" pitchFamily="2" charset="-122"/>
              </a:rPr>
              <a:t>22 </a:t>
            </a:r>
            <a:r>
              <a:rPr lang="zh-CN" altLang="pt-PT" sz="2000" b="1" dirty="0">
                <a:latin typeface="宋体" panose="02010600030101010101" pitchFamily="2" charset="-122"/>
                <a:ea typeface="宋体" panose="02010600030101010101" pitchFamily="2" charset="-122"/>
              </a:rPr>
              <a:t>（拍）</a:t>
            </a:r>
          </a:p>
          <a:p>
            <a:pPr marL="1085850" lvl="1" indent="-457200">
              <a:lnSpc>
                <a:spcPct val="90000"/>
              </a:lnSpc>
            </a:pPr>
            <a:endParaRPr lang="en-US" altLang="zh-CN" dirty="0"/>
          </a:p>
          <a:p>
            <a:pPr marL="1085850" lvl="1" indent="-457200">
              <a:lnSpc>
                <a:spcPct val="90000"/>
              </a:lnSpc>
            </a:pPr>
            <a:r>
              <a:rPr lang="en-US" altLang="zh-CN" dirty="0"/>
              <a:t>2. </a:t>
            </a:r>
            <a:r>
              <a:rPr lang="zh-CN" altLang="pt-PT" dirty="0"/>
              <a:t>前两条指令并行执行，然后再串行执行第</a:t>
            </a:r>
            <a:r>
              <a:rPr lang="en-US" altLang="zh-CN">
                <a:solidFill>
                  <a:srgbClr val="9933FF"/>
                </a:solidFill>
                <a:latin typeface="黑体" panose="02010609060101010101" pitchFamily="49" charset="-122"/>
              </a:rPr>
              <a:t>3</a:t>
            </a:r>
            <a:r>
              <a:rPr lang="zh-CN" altLang="en-US" dirty="0"/>
              <a:t>条指令，则执行时间为：</a:t>
            </a:r>
          </a:p>
          <a:p>
            <a:pPr marL="457200" indent="-457200">
              <a:lnSpc>
                <a:spcPct val="90000"/>
              </a:lnSpc>
              <a:buNone/>
            </a:pPr>
            <a:r>
              <a:rPr lang="zh-CN" altLang="en-US" dirty="0">
                <a:solidFill>
                  <a:srgbClr val="008000"/>
                </a:solidFill>
              </a:rPr>
              <a:t>	      </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6</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a:t>
            </a:r>
            <a:r>
              <a:rPr lang="en-US" altLang="zh-CN" sz="2000" b="1" i="1">
                <a:latin typeface="宋体" panose="02010600030101010101" pitchFamily="2" charset="-122"/>
                <a:ea typeface="宋体" panose="02010600030101010101" pitchFamily="2" charset="-122"/>
              </a:rPr>
              <a:t>N</a:t>
            </a:r>
            <a:r>
              <a:rPr lang="zh-CN" altLang="en-US" sz="2000" b="1">
                <a:latin typeface="宋体" panose="02010600030101010101" pitchFamily="2" charset="-122"/>
                <a:ea typeface="宋体" panose="02010600030101010101" pitchFamily="2" charset="-122"/>
              </a:rPr>
              <a:t>－</a:t>
            </a:r>
            <a:r>
              <a:rPr lang="en-US" altLang="zh-CN" sz="2000" b="1">
                <a:latin typeface="宋体" panose="02010600030101010101" pitchFamily="2" charset="-122"/>
                <a:ea typeface="宋体" panose="02010600030101010101" pitchFamily="2" charset="-122"/>
              </a:rPr>
              <a:t>1]</a:t>
            </a:r>
            <a:r>
              <a:rPr lang="zh-CN" altLang="en-US" sz="2000" b="1">
                <a:latin typeface="宋体" panose="02010600030101010101" pitchFamily="2" charset="-122"/>
                <a:ea typeface="宋体" panose="02010600030101010101" pitchFamily="2" charset="-122"/>
              </a:rPr>
              <a:t>＋</a:t>
            </a:r>
            <a:r>
              <a:rPr lang="en-US" altLang="zh-CN" sz="2000" b="1">
                <a:latin typeface="宋体" panose="02010600030101010101" pitchFamily="2" charset="-122"/>
                <a:ea typeface="宋体" panose="02010600030101010101" pitchFamily="2" charset="-122"/>
              </a:rPr>
              <a:t>[</a:t>
            </a:r>
            <a:r>
              <a:rPr lang="zh-CN" altLang="en-US" sz="2000" b="1">
                <a:latin typeface="宋体" panose="02010600030101010101" pitchFamily="2" charset="-122"/>
                <a:ea typeface="宋体" panose="02010600030101010101" pitchFamily="2" charset="-122"/>
              </a:rPr>
              <a:t>（</a:t>
            </a:r>
            <a:r>
              <a:rPr lang="en-US" altLang="zh-CN" sz="2000" b="1">
                <a:latin typeface="宋体" panose="02010600030101010101" pitchFamily="2" charset="-122"/>
                <a:ea typeface="宋体" panose="02010600030101010101" pitchFamily="2" charset="-122"/>
              </a:rPr>
              <a:t>1</a:t>
            </a:r>
            <a:r>
              <a:rPr lang="zh-CN" altLang="en-US" sz="2000" b="1">
                <a:latin typeface="宋体" panose="02010600030101010101" pitchFamily="2" charset="-122"/>
                <a:ea typeface="宋体" panose="02010600030101010101" pitchFamily="2" charset="-122"/>
              </a:rPr>
              <a:t>＋</a:t>
            </a:r>
            <a:r>
              <a:rPr lang="en-US" altLang="zh-CN" sz="2000" b="1">
                <a:latin typeface="宋体" panose="02010600030101010101" pitchFamily="2" charset="-122"/>
                <a:ea typeface="宋体" panose="02010600030101010101" pitchFamily="2" charset="-122"/>
              </a:rPr>
              <a:t>7</a:t>
            </a:r>
            <a:r>
              <a:rPr lang="zh-CN" altLang="en-US" sz="2000" b="1">
                <a:latin typeface="宋体" panose="02010600030101010101" pitchFamily="2" charset="-122"/>
                <a:ea typeface="宋体" panose="02010600030101010101" pitchFamily="2" charset="-122"/>
              </a:rPr>
              <a:t>＋</a:t>
            </a:r>
            <a:r>
              <a:rPr lang="en-US" altLang="zh-CN" sz="2000" b="1">
                <a:latin typeface="宋体" panose="02010600030101010101" pitchFamily="2" charset="-122"/>
                <a:ea typeface="宋体" panose="02010600030101010101" pitchFamily="2" charset="-122"/>
              </a:rPr>
              <a:t>1</a:t>
            </a:r>
            <a:r>
              <a:rPr lang="zh-CN" altLang="en-US" sz="2000" b="1">
                <a:latin typeface="宋体" panose="02010600030101010101" pitchFamily="2" charset="-122"/>
                <a:ea typeface="宋体" panose="02010600030101010101" pitchFamily="2" charset="-122"/>
              </a:rPr>
              <a:t>）＋</a:t>
            </a:r>
            <a:r>
              <a:rPr lang="en-US" altLang="zh-CN" sz="2000" b="1" i="1">
                <a:latin typeface="宋体" panose="02010600030101010101" pitchFamily="2" charset="-122"/>
                <a:ea typeface="宋体" panose="02010600030101010101" pitchFamily="2" charset="-122"/>
              </a:rPr>
              <a:t>N</a:t>
            </a:r>
            <a:r>
              <a:rPr lang="zh-CN" altLang="en-US" sz="2000" b="1">
                <a:latin typeface="宋体" panose="02010600030101010101" pitchFamily="2" charset="-122"/>
                <a:ea typeface="宋体" panose="02010600030101010101" pitchFamily="2" charset="-122"/>
              </a:rPr>
              <a:t>－</a:t>
            </a:r>
            <a:r>
              <a:rPr lang="en-US" altLang="zh-CN" sz="2000" b="1">
                <a:latin typeface="宋体" panose="02010600030101010101" pitchFamily="2" charset="-122"/>
                <a:ea typeface="宋体" panose="02010600030101010101" pitchFamily="2" charset="-122"/>
              </a:rPr>
              <a:t>1] = 2</a:t>
            </a:r>
            <a:r>
              <a:rPr lang="en-US" altLang="zh-CN" sz="2000" b="1" i="1">
                <a:latin typeface="宋体" panose="02010600030101010101" pitchFamily="2" charset="-122"/>
                <a:ea typeface="宋体" panose="02010600030101010101" pitchFamily="2" charset="-122"/>
              </a:rPr>
              <a:t>N</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15 </a:t>
            </a:r>
            <a:r>
              <a:rPr lang="zh-CN" altLang="en-US" sz="2000" b="1" dirty="0">
                <a:latin typeface="宋体" panose="02010600030101010101" pitchFamily="2" charset="-122"/>
                <a:ea typeface="宋体" panose="02010600030101010101" pitchFamily="2" charset="-122"/>
              </a:rPr>
              <a:t>（拍）</a:t>
            </a:r>
          </a:p>
          <a:p>
            <a:pPr marL="1085850" lvl="1" indent="-457200">
              <a:lnSpc>
                <a:spcPct val="90000"/>
              </a:lnSpc>
            </a:pPr>
            <a:endParaRPr lang="zh-CN" altLang="en-US" dirty="0">
              <a:latin typeface="黑体" panose="02010609060101010101" pitchFamily="49" charset="-122"/>
            </a:endParaRPr>
          </a:p>
          <a:p>
            <a:pPr marL="1085850" lvl="1" indent="-457200">
              <a:lnSpc>
                <a:spcPct val="90000"/>
              </a:lnSpc>
            </a:pPr>
            <a:r>
              <a:rPr lang="en-US" altLang="zh-CN" dirty="0">
                <a:latin typeface="黑体" panose="02010609060101010101" pitchFamily="49" charset="-122"/>
              </a:rPr>
              <a:t>3. </a:t>
            </a:r>
            <a:r>
              <a:rPr lang="zh-CN" altLang="en-US" dirty="0">
                <a:latin typeface="黑体" panose="02010609060101010101" pitchFamily="49" charset="-122"/>
              </a:rPr>
              <a:t>前两条指令并行执行，并与第</a:t>
            </a:r>
            <a:r>
              <a:rPr lang="en-US" altLang="zh-CN">
                <a:solidFill>
                  <a:srgbClr val="9933FF"/>
                </a:solidFill>
                <a:latin typeface="黑体" panose="02010609060101010101" pitchFamily="49" charset="-122"/>
              </a:rPr>
              <a:t>3</a:t>
            </a:r>
            <a:r>
              <a:rPr lang="zh-CN" altLang="en-US" dirty="0">
                <a:latin typeface="黑体" panose="02010609060101010101" pitchFamily="49" charset="-122"/>
              </a:rPr>
              <a:t>条指令链接执行。</a:t>
            </a:r>
          </a:p>
          <a:p>
            <a:pPr lvl="2">
              <a:lnSpc>
                <a:spcPct val="130000"/>
              </a:lnSpc>
            </a:pPr>
            <a:r>
              <a:rPr lang="zh-CN" altLang="en-US" dirty="0">
                <a:latin typeface="宋体" panose="02010600030101010101" pitchFamily="2" charset="-122"/>
              </a:rPr>
              <a:t>从访存开始到把第一个结果元素存入</a:t>
            </a:r>
            <a:r>
              <a:rPr lang="en-US" altLang="zh-CN">
                <a:solidFill>
                  <a:srgbClr val="9933FF"/>
                </a:solidFill>
                <a:latin typeface="宋体" panose="02010600030101010101" pitchFamily="2" charset="-122"/>
              </a:rPr>
              <a:t>V</a:t>
            </a:r>
            <a:r>
              <a:rPr lang="en-US" altLang="zh-CN" baseline="-25000">
                <a:solidFill>
                  <a:srgbClr val="9933FF"/>
                </a:solidFill>
                <a:latin typeface="宋体" panose="02010600030101010101" pitchFamily="2" charset="-122"/>
              </a:rPr>
              <a:t>4</a:t>
            </a:r>
            <a:r>
              <a:rPr lang="zh-CN" altLang="en-US" dirty="0">
                <a:latin typeface="宋体" panose="02010600030101010101" pitchFamily="2" charset="-122"/>
              </a:rPr>
              <a:t>所需的拍数</a:t>
            </a:r>
          </a:p>
          <a:p>
            <a:pPr lvl="2">
              <a:lnSpc>
                <a:spcPct val="130000"/>
              </a:lnSpc>
              <a:buNone/>
            </a:pPr>
            <a:r>
              <a:rPr lang="zh-CN" altLang="en-US" dirty="0"/>
              <a:t>     （亦称为</a:t>
            </a:r>
            <a:r>
              <a:rPr lang="zh-CN" altLang="en-US" dirty="0">
                <a:solidFill>
                  <a:srgbClr val="FF0000"/>
                </a:solidFill>
              </a:rPr>
              <a:t>链接流水线的建立时间</a:t>
            </a:r>
            <a:r>
              <a:rPr lang="zh-CN" altLang="en-US" dirty="0"/>
              <a:t>）为：</a:t>
            </a:r>
          </a:p>
          <a:p>
            <a:pPr marL="457200" indent="-457200">
              <a:lnSpc>
                <a:spcPct val="130000"/>
              </a:lnSpc>
              <a:buNone/>
            </a:pPr>
            <a:r>
              <a:rPr lang="zh-CN" altLang="en-US" dirty="0"/>
              <a:t>	</a:t>
            </a:r>
            <a:r>
              <a:rPr lang="zh-CN" altLang="en-US" b="1" dirty="0">
                <a:solidFill>
                  <a:srgbClr val="008000"/>
                </a:solidFill>
                <a:latin typeface="宋体" panose="02010600030101010101" pitchFamily="2" charset="-122"/>
                <a:ea typeface="宋体" panose="02010600030101010101" pitchFamily="2" charset="-122"/>
              </a:rPr>
              <a:t>	      </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6</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7</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 = 17 </a:t>
            </a:r>
            <a:r>
              <a:rPr lang="zh-CN" altLang="en-US" sz="2000" b="1" dirty="0">
                <a:latin typeface="宋体" panose="02010600030101010101" pitchFamily="2" charset="-122"/>
                <a:ea typeface="宋体" panose="02010600030101010101" pitchFamily="2" charset="-122"/>
              </a:rPr>
              <a:t>（拍）</a:t>
            </a:r>
          </a:p>
          <a:p>
            <a:pPr lvl="2">
              <a:lnSpc>
                <a:spcPct val="130000"/>
              </a:lnSpc>
            </a:pPr>
            <a:r>
              <a:rPr lang="zh-CN" altLang="en-US" dirty="0">
                <a:latin typeface="宋体" panose="02010600030101010101" pitchFamily="2" charset="-122"/>
              </a:rPr>
              <a:t>生成所有结果的执行时间为：</a:t>
            </a:r>
          </a:p>
          <a:p>
            <a:pPr marL="1085850" lvl="1" indent="-457200">
              <a:lnSpc>
                <a:spcPct val="130000"/>
              </a:lnSpc>
              <a:buNone/>
            </a:pPr>
            <a:r>
              <a:rPr lang="zh-CN" altLang="en-US" b="1" dirty="0">
                <a:solidFill>
                  <a:srgbClr val="008000"/>
                </a:solidFill>
                <a:latin typeface="宋体" panose="02010600030101010101" pitchFamily="2" charset="-122"/>
                <a:ea typeface="宋体" panose="02010600030101010101" pitchFamily="2" charset="-122"/>
              </a:rPr>
              <a:t>        </a:t>
            </a:r>
            <a:r>
              <a:rPr lang="en-US" altLang="zh-CN" sz="2000" b="1" dirty="0">
                <a:solidFill>
                  <a:srgbClr val="E24C05"/>
                </a:solidFill>
                <a:latin typeface="宋体" panose="02010600030101010101" pitchFamily="2" charset="-122"/>
                <a:ea typeface="宋体" panose="02010600030101010101" pitchFamily="2" charset="-122"/>
              </a:rPr>
              <a:t>17 </a:t>
            </a:r>
            <a:r>
              <a:rPr lang="zh-CN" altLang="en-US" sz="2000" b="1" dirty="0">
                <a:solidFill>
                  <a:srgbClr val="E24C05"/>
                </a:solidFill>
                <a:latin typeface="宋体" panose="02010600030101010101" pitchFamily="2" charset="-122"/>
                <a:ea typeface="宋体" panose="02010600030101010101" pitchFamily="2" charset="-122"/>
              </a:rPr>
              <a:t>＋（</a:t>
            </a:r>
            <a:r>
              <a:rPr lang="en-US" altLang="zh-CN" sz="2000" b="1" i="1">
                <a:solidFill>
                  <a:srgbClr val="E24C05"/>
                </a:solidFill>
                <a:latin typeface="宋体" panose="02010600030101010101" pitchFamily="2" charset="-122"/>
                <a:ea typeface="宋体" panose="02010600030101010101" pitchFamily="2" charset="-122"/>
              </a:rPr>
              <a:t>N</a:t>
            </a:r>
            <a:r>
              <a:rPr lang="zh-CN" altLang="en-US" sz="2000" b="1" dirty="0">
                <a:solidFill>
                  <a:srgbClr val="E24C05"/>
                </a:solidFill>
                <a:latin typeface="宋体" panose="02010600030101010101" pitchFamily="2" charset="-122"/>
                <a:ea typeface="宋体" panose="02010600030101010101" pitchFamily="2" charset="-122"/>
              </a:rPr>
              <a:t>－</a:t>
            </a:r>
            <a:r>
              <a:rPr lang="en-US" altLang="zh-CN" sz="2000" b="1" dirty="0">
                <a:solidFill>
                  <a:srgbClr val="E24C05"/>
                </a:solidFill>
                <a:latin typeface="宋体" panose="02010600030101010101" pitchFamily="2" charset="-122"/>
                <a:ea typeface="宋体" panose="02010600030101010101" pitchFamily="2" charset="-122"/>
              </a:rPr>
              <a:t>1</a:t>
            </a:r>
            <a:r>
              <a:rPr lang="zh-CN" altLang="en-US" sz="2000" b="1" dirty="0">
                <a:solidFill>
                  <a:srgbClr val="E24C05"/>
                </a:solidFill>
                <a:latin typeface="宋体" panose="02010600030101010101" pitchFamily="2" charset="-122"/>
                <a:ea typeface="宋体" panose="02010600030101010101" pitchFamily="2" charset="-122"/>
              </a:rPr>
              <a:t>） </a:t>
            </a:r>
            <a:r>
              <a:rPr lang="en-US" altLang="zh-CN" sz="2000" b="1" i="1">
                <a:solidFill>
                  <a:srgbClr val="E24C05"/>
                </a:solidFill>
                <a:latin typeface="宋体" panose="02010600030101010101" pitchFamily="2" charset="-122"/>
                <a:ea typeface="宋体" panose="02010600030101010101" pitchFamily="2" charset="-122"/>
              </a:rPr>
              <a:t>= N</a:t>
            </a:r>
            <a:r>
              <a:rPr lang="zh-CN" altLang="en-US" sz="2000" b="1" dirty="0">
                <a:solidFill>
                  <a:srgbClr val="E24C05"/>
                </a:solidFill>
                <a:latin typeface="宋体" panose="02010600030101010101" pitchFamily="2" charset="-122"/>
                <a:ea typeface="宋体" panose="02010600030101010101" pitchFamily="2" charset="-122"/>
              </a:rPr>
              <a:t>＋</a:t>
            </a:r>
            <a:r>
              <a:rPr lang="en-US" altLang="zh-CN" sz="2000" b="1" dirty="0">
                <a:solidFill>
                  <a:srgbClr val="E24C05"/>
                </a:solidFill>
                <a:latin typeface="宋体" panose="02010600030101010101" pitchFamily="2" charset="-122"/>
                <a:ea typeface="宋体" panose="02010600030101010101" pitchFamily="2" charset="-122"/>
              </a:rPr>
              <a:t>16 </a:t>
            </a:r>
            <a:r>
              <a:rPr lang="zh-CN" altLang="en-US" sz="2000" b="1" dirty="0">
                <a:solidFill>
                  <a:srgbClr val="E24C05"/>
                </a:solidFill>
                <a:latin typeface="宋体" panose="02010600030101010101" pitchFamily="2" charset="-122"/>
                <a:ea typeface="宋体" panose="02010600030101010101" pitchFamily="2" charset="-122"/>
              </a:rPr>
              <a:t>（拍）  解毕。</a:t>
            </a:r>
            <a:endParaRPr lang="zh-CN" altLang="en-US" dirty="0">
              <a:latin typeface="黑体" panose="02010609060101010101" pitchFamily="49" charset="-122"/>
            </a:endParaRPr>
          </a:p>
        </p:txBody>
      </p:sp>
    </p:spTree>
    <p:extLst>
      <p:ext uri="{BB962C8B-B14F-4D97-AF65-F5344CB8AC3E}">
        <p14:creationId xmlns:p14="http://schemas.microsoft.com/office/powerpoint/2010/main" val="2524858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sym typeface="+mn-ea"/>
              </a:rPr>
              <a:t>进行向量链接的</a:t>
            </a:r>
            <a:r>
              <a:rPr kumimoji="1" lang="zh-CN" altLang="en-US" b="1">
                <a:sym typeface="+mn-ea"/>
              </a:rPr>
              <a:t>要求</a:t>
            </a:r>
            <a:endParaRPr kumimoji="1" lang="zh-CN" altLang="en-US" dirty="0"/>
          </a:p>
        </p:txBody>
      </p:sp>
      <p:sp>
        <p:nvSpPr>
          <p:cNvPr id="3" name="内容占位符 2"/>
          <p:cNvSpPr>
            <a:spLocks noGrp="1"/>
          </p:cNvSpPr>
          <p:nvPr>
            <p:ph sz="quarter" idx="23"/>
          </p:nvPr>
        </p:nvSpPr>
        <p:spPr>
          <a:xfrm>
            <a:off x="1172210" y="1600200"/>
            <a:ext cx="9890125" cy="4173855"/>
          </a:xfrm>
        </p:spPr>
        <p:txBody>
          <a:bodyPr>
            <a:normAutofit fontScale="92500"/>
          </a:bodyPr>
          <a:lstStyle/>
          <a:p>
            <a:pPr lvl="1"/>
            <a:r>
              <a:rPr kumimoji="1" lang="zh-CN" altLang="en-US" dirty="0"/>
              <a:t>保证：无向量寄存器使用冲突和无功能部件使用冲突</a:t>
            </a:r>
          </a:p>
          <a:p>
            <a:pPr lvl="1"/>
            <a:r>
              <a:rPr kumimoji="1" lang="zh-CN" altLang="en-US" dirty="0"/>
              <a:t>只有在前一条指令的第一个结果元素送入结果向量寄存器的那一个时钟周期才可以进行链接。</a:t>
            </a:r>
          </a:p>
          <a:p>
            <a:pPr lvl="1"/>
            <a:r>
              <a:rPr kumimoji="1" lang="zh-CN" altLang="en-US" dirty="0"/>
              <a:t>当一条向量指令的两个源操作数分别是两条先行指令的结果寄存器时，要求先行的两条指令产生运算结果的时间必须相等，即要求有关功能部件的通过时间相等。</a:t>
            </a:r>
          </a:p>
          <a:p>
            <a:pPr lvl="1"/>
            <a:r>
              <a:rPr kumimoji="1" lang="zh-CN" altLang="en-US" dirty="0"/>
              <a:t>要进行链接执行的向量指令的向量长度必须相等，否则无法进行链接。</a:t>
            </a:r>
          </a:p>
          <a:p>
            <a:pPr lvl="1"/>
            <a:r>
              <a:rPr lang="zh-CN" altLang="en-US" sz="2160" dirty="0">
                <a:sym typeface="+mn-ea"/>
              </a:rPr>
              <a:t>一次链接行为通常仅发生在分组内部，即不对整个</a:t>
            </a:r>
            <a:r>
              <a:rPr lang="en-US" altLang="zh-CN" sz="2160" dirty="0">
                <a:sym typeface="+mn-ea"/>
              </a:rPr>
              <a:t>N</a:t>
            </a:r>
            <a:r>
              <a:rPr lang="zh-CN" altLang="en-US" sz="2160" dirty="0">
                <a:sym typeface="+mn-ea"/>
              </a:rPr>
              <a:t>进行链接，而对个分组内的</a:t>
            </a:r>
            <a:r>
              <a:rPr lang="en-US" altLang="zh-CN" sz="2160" dirty="0">
                <a:sym typeface="+mn-ea"/>
              </a:rPr>
              <a:t>n</a:t>
            </a:r>
            <a:r>
              <a:rPr lang="zh-CN" altLang="en-US" sz="2160" dirty="0">
                <a:sym typeface="+mn-ea"/>
              </a:rPr>
              <a:t>个向量元素的计算过程进行链接</a:t>
            </a:r>
            <a:endParaRPr lang="zh-CN" altLang="en-US" sz="2160" dirty="0"/>
          </a:p>
          <a:p>
            <a:pPr lvl="1"/>
            <a:endParaRPr kumimoji="1" lang="zh-CN" altLang="en-US" dirty="0"/>
          </a:p>
        </p:txBody>
      </p:sp>
      <p:sp>
        <p:nvSpPr>
          <p:cNvPr id="5" name="灯片编号占位符 4"/>
          <p:cNvSpPr>
            <a:spLocks noGrp="1"/>
          </p:cNvSpPr>
          <p:nvPr>
            <p:ph type="sldNum" sz="quarter" idx="26"/>
          </p:nvPr>
        </p:nvSpPr>
        <p:spPr/>
        <p:txBody>
          <a:bodyPr/>
          <a:lstStyle/>
          <a:p>
            <a:fld id="{B5CEABB6-07DC-46E8-9B57-56EC44A396E5}" type="slidenum">
              <a:rPr lang="en-US" altLang="zh-CN" smtClean="0"/>
              <a:t>36</a:t>
            </a:fld>
            <a:r>
              <a:rPr lang="en-US" altLang="zh-CN" smtClean="0"/>
              <a:t>/75</a:t>
            </a:r>
            <a:endParaRPr lang="zh-CN" altLang="en-US" dirty="0"/>
          </a:p>
        </p:txBody>
      </p:sp>
    </p:spTree>
    <p:extLst>
      <p:ext uri="{BB962C8B-B14F-4D97-AF65-F5344CB8AC3E}">
        <p14:creationId xmlns:p14="http://schemas.microsoft.com/office/powerpoint/2010/main" val="10258829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solidFill>
                  <a:schemeClr val="tx1"/>
                </a:solidFill>
              </a:rPr>
              <a:t>编队技术例题</a:t>
            </a:r>
          </a:p>
        </p:txBody>
      </p:sp>
      <p:sp>
        <p:nvSpPr>
          <p:cNvPr id="5" name="灯片编号占位符 4"/>
          <p:cNvSpPr>
            <a:spLocks noGrp="1"/>
          </p:cNvSpPr>
          <p:nvPr>
            <p:ph type="sldNum" sz="quarter" idx="26"/>
          </p:nvPr>
        </p:nvSpPr>
        <p:spPr/>
        <p:txBody>
          <a:bodyPr/>
          <a:lstStyle/>
          <a:p>
            <a:fld id="{B5CEABB6-07DC-46E8-9B57-56EC44A396E5}" type="slidenum">
              <a:rPr lang="en-US" altLang="zh-CN" smtClean="0"/>
              <a:t>37</a:t>
            </a:fld>
            <a:r>
              <a:rPr lang="en-US" altLang="zh-CN" smtClean="0"/>
              <a:t>/75</a:t>
            </a:r>
            <a:endParaRPr lang="zh-CN" altLang="en-US" dirty="0"/>
          </a:p>
        </p:txBody>
      </p:sp>
      <p:sp>
        <p:nvSpPr>
          <p:cNvPr id="710659" name="文本占位符 710658" descr="Rectangle: Click to edit Master text styles&#10;Second level&#10;Third level&#10;Fourth level&#10;Fifth level"/>
          <p:cNvSpPr>
            <a:spLocks noGrp="1"/>
          </p:cNvSpPr>
          <p:nvPr>
            <p:ph type="body" idx="4294967295"/>
          </p:nvPr>
        </p:nvSpPr>
        <p:spPr>
          <a:xfrm>
            <a:off x="789305" y="1444625"/>
            <a:ext cx="9743440" cy="5328920"/>
          </a:xfrm>
        </p:spPr>
        <p:txBody>
          <a:bodyPr/>
          <a:lstStyle/>
          <a:p>
            <a:pPr marL="457200" indent="-457200">
              <a:buFont typeface="Wingdings" panose="05000000000000000000" pitchFamily="2" charset="2"/>
              <a:buNone/>
            </a:pPr>
            <a:r>
              <a:rPr lang="en-US" altLang="zh-CN" sz="2000" b="1" dirty="0">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假设每种向量功能部件只有一个，下面一组向量指令，在不使用链接技术和使用链接技术的情况下如何编队？</a:t>
            </a:r>
          </a:p>
          <a:p>
            <a:pPr lvl="2">
              <a:buNone/>
            </a:pPr>
            <a:r>
              <a:rPr lang="zh-CN" altLang="en-US">
                <a:latin typeface="宋体" panose="02010600030101010101" pitchFamily="2" charset="-122"/>
              </a:rPr>
              <a:t>  </a:t>
            </a:r>
            <a:r>
              <a:rPr lang="en-US" altLang="zh-CN">
                <a:solidFill>
                  <a:schemeClr val="tx1"/>
                </a:solidFill>
                <a:latin typeface="宋体" panose="02010600030101010101" pitchFamily="2" charset="-122"/>
              </a:rPr>
              <a:t>LV        V1</a:t>
            </a:r>
            <a:r>
              <a:rPr lang="zh-CN" altLang="en-US">
                <a:solidFill>
                  <a:schemeClr val="tx1"/>
                </a:solidFill>
                <a:latin typeface="宋体" panose="02010600030101010101" pitchFamily="2" charset="-122"/>
              </a:rPr>
              <a:t>，</a:t>
            </a:r>
            <a:r>
              <a:rPr lang="en-US" altLang="zh-CN">
                <a:solidFill>
                  <a:schemeClr val="tx1"/>
                </a:solidFill>
                <a:latin typeface="宋体" panose="02010600030101010101" pitchFamily="2" charset="-122"/>
              </a:rPr>
              <a:t>Rx    </a:t>
            </a:r>
          </a:p>
          <a:p>
            <a:pPr lvl="2">
              <a:buNone/>
            </a:pPr>
            <a:r>
              <a:rPr lang="en-US" altLang="zh-CN" dirty="0">
                <a:solidFill>
                  <a:schemeClr val="tx1"/>
                </a:solidFill>
                <a:latin typeface="宋体" panose="02010600030101010101" pitchFamily="2" charset="-122"/>
              </a:rPr>
              <a:t>  MULTSV    V2</a:t>
            </a:r>
            <a:r>
              <a:rPr lang="zh-CN" altLang="en-US" dirty="0">
                <a:solidFill>
                  <a:schemeClr val="tx1"/>
                </a:solidFill>
                <a:latin typeface="宋体" panose="02010600030101010101" pitchFamily="2" charset="-122"/>
              </a:rPr>
              <a:t>，</a:t>
            </a:r>
            <a:r>
              <a:rPr lang="en-US" altLang="zh-CN">
                <a:solidFill>
                  <a:schemeClr val="tx1"/>
                </a:solidFill>
                <a:latin typeface="宋体" panose="02010600030101010101" pitchFamily="2" charset="-122"/>
              </a:rPr>
              <a:t>F0</a:t>
            </a:r>
            <a:r>
              <a:rPr lang="zh-CN" altLang="en-US">
                <a:solidFill>
                  <a:schemeClr val="tx1"/>
                </a:solidFill>
                <a:latin typeface="宋体" panose="02010600030101010101" pitchFamily="2" charset="-122"/>
              </a:rPr>
              <a:t>，</a:t>
            </a:r>
            <a:r>
              <a:rPr lang="en-US" altLang="zh-CN">
                <a:solidFill>
                  <a:schemeClr val="tx1"/>
                </a:solidFill>
                <a:latin typeface="宋体" panose="02010600030101010101" pitchFamily="2" charset="-122"/>
              </a:rPr>
              <a:t>V1  </a:t>
            </a:r>
          </a:p>
          <a:p>
            <a:pPr lvl="2">
              <a:buNone/>
            </a:pPr>
            <a:r>
              <a:rPr lang="en-US" altLang="zh-CN" err="1">
                <a:solidFill>
                  <a:schemeClr val="tx1"/>
                </a:solidFill>
                <a:latin typeface="宋体" panose="02010600030101010101" pitchFamily="2" charset="-122"/>
              </a:rPr>
              <a:t>  LV        V3</a:t>
            </a:r>
            <a:r>
              <a:rPr lang="zh-CN" altLang="en-US" err="1">
                <a:solidFill>
                  <a:schemeClr val="tx1"/>
                </a:solidFill>
                <a:latin typeface="宋体" panose="02010600030101010101" pitchFamily="2" charset="-122"/>
              </a:rPr>
              <a:t>，</a:t>
            </a:r>
            <a:r>
              <a:rPr lang="en-US" altLang="zh-CN" err="1">
                <a:solidFill>
                  <a:schemeClr val="tx1"/>
                </a:solidFill>
                <a:latin typeface="宋体" panose="02010600030101010101" pitchFamily="2" charset="-122"/>
              </a:rPr>
              <a:t>Ry</a:t>
            </a:r>
            <a:endParaRPr lang="en-US" altLang="zh-CN">
              <a:solidFill>
                <a:schemeClr val="tx1"/>
              </a:solidFill>
              <a:latin typeface="宋体" panose="02010600030101010101" pitchFamily="2" charset="-122"/>
            </a:endParaRPr>
          </a:p>
          <a:p>
            <a:pPr lvl="2">
              <a:buNone/>
            </a:pPr>
            <a:r>
              <a:rPr lang="en-US" altLang="zh-CN">
                <a:solidFill>
                  <a:schemeClr val="tx1"/>
                </a:solidFill>
                <a:latin typeface="宋体" panose="02010600030101010101" pitchFamily="2" charset="-122"/>
              </a:rPr>
              <a:t>  ADDV      V4</a:t>
            </a:r>
            <a:r>
              <a:rPr lang="zh-CN" altLang="en-US">
                <a:solidFill>
                  <a:schemeClr val="tx1"/>
                </a:solidFill>
                <a:latin typeface="宋体" panose="02010600030101010101" pitchFamily="2" charset="-122"/>
              </a:rPr>
              <a:t>，</a:t>
            </a:r>
            <a:r>
              <a:rPr lang="en-US" altLang="zh-CN">
                <a:solidFill>
                  <a:schemeClr val="tx1"/>
                </a:solidFill>
                <a:latin typeface="宋体" panose="02010600030101010101" pitchFamily="2" charset="-122"/>
              </a:rPr>
              <a:t>V2</a:t>
            </a:r>
            <a:r>
              <a:rPr lang="zh-CN" altLang="en-US">
                <a:solidFill>
                  <a:schemeClr val="tx1"/>
                </a:solidFill>
                <a:latin typeface="宋体" panose="02010600030101010101" pitchFamily="2" charset="-122"/>
              </a:rPr>
              <a:t>，</a:t>
            </a:r>
            <a:r>
              <a:rPr lang="en-US" altLang="zh-CN">
                <a:solidFill>
                  <a:schemeClr val="tx1"/>
                </a:solidFill>
                <a:latin typeface="宋体" panose="02010600030101010101" pitchFamily="2" charset="-122"/>
              </a:rPr>
              <a:t>V3   </a:t>
            </a:r>
          </a:p>
          <a:p>
            <a:pPr lvl="2">
              <a:buNone/>
            </a:pPr>
            <a:r>
              <a:rPr lang="en-US" altLang="zh-CN" err="1">
                <a:solidFill>
                  <a:schemeClr val="tx1"/>
                </a:solidFill>
                <a:latin typeface="宋体" panose="02010600030101010101" pitchFamily="2" charset="-122"/>
              </a:rPr>
              <a:t>  SV        Ry</a:t>
            </a:r>
            <a:r>
              <a:rPr lang="zh-CN" altLang="en-US">
                <a:solidFill>
                  <a:schemeClr val="tx1"/>
                </a:solidFill>
                <a:latin typeface="宋体" panose="02010600030101010101" pitchFamily="2" charset="-122"/>
              </a:rPr>
              <a:t>，</a:t>
            </a:r>
            <a:r>
              <a:rPr lang="en-US" altLang="zh-CN">
                <a:solidFill>
                  <a:schemeClr val="tx1"/>
                </a:solidFill>
                <a:latin typeface="宋体" panose="02010600030101010101" pitchFamily="2" charset="-122"/>
              </a:rPr>
              <a:t>V4 </a:t>
            </a:r>
          </a:p>
          <a:p>
            <a:pPr marL="457200" indent="-457200">
              <a:buNone/>
            </a:pPr>
            <a:r>
              <a:rPr lang="en-US" altLang="zh-CN"/>
              <a:t>      </a:t>
            </a:r>
            <a:r>
              <a:rPr lang="zh-CN" altLang="en-US" sz="2000" b="1" dirty="0">
                <a:latin typeface="宋体" panose="02010600030101010101" pitchFamily="2" charset="-122"/>
                <a:ea typeface="宋体" panose="02010600030101010101" pitchFamily="2" charset="-122"/>
              </a:rPr>
              <a:t>解：不使用链接技术</a:t>
            </a:r>
            <a:r>
              <a:rPr lang="zh-CN" altLang="en-US" sz="2000" b="1" dirty="0">
                <a:solidFill>
                  <a:srgbClr val="000000"/>
                </a:solidFill>
                <a:latin typeface="宋体" panose="02010600030101010101" pitchFamily="2" charset="-122"/>
                <a:ea typeface="宋体" panose="02010600030101010101" pitchFamily="2" charset="-122"/>
              </a:rPr>
              <a:t>分为</a:t>
            </a:r>
            <a:r>
              <a:rPr lang="en-US" altLang="zh-CN" sz="2000" b="1" dirty="0">
                <a:solidFill>
                  <a:srgbClr val="000000"/>
                </a:solidFill>
                <a:latin typeface="宋体" panose="02010600030101010101" pitchFamily="2" charset="-122"/>
                <a:ea typeface="宋体" panose="02010600030101010101" pitchFamily="2" charset="-122"/>
              </a:rPr>
              <a:t>4</a:t>
            </a:r>
            <a:r>
              <a:rPr lang="zh-CN" altLang="en-US" sz="2000" b="1" dirty="0">
                <a:solidFill>
                  <a:srgbClr val="000000"/>
                </a:solidFill>
                <a:latin typeface="宋体" panose="02010600030101010101" pitchFamily="2" charset="-122"/>
                <a:ea typeface="宋体" panose="02010600030101010101" pitchFamily="2" charset="-122"/>
              </a:rPr>
              <a:t>个编队</a:t>
            </a:r>
          </a:p>
          <a:p>
            <a:pPr lvl="2">
              <a:buFont typeface="Wingdings" panose="05000000000000000000" pitchFamily="2" charset="2"/>
              <a:buChar char="p"/>
            </a:pPr>
            <a:r>
              <a:rPr lang="zh-CN" altLang="en-US" dirty="0">
                <a:solidFill>
                  <a:schemeClr val="tx1"/>
                </a:solidFill>
                <a:latin typeface="宋体" panose="02010600030101010101" pitchFamily="2" charset="-122"/>
              </a:rPr>
              <a:t>第一编队：</a:t>
            </a:r>
            <a:r>
              <a:rPr lang="en-US" altLang="zh-CN">
                <a:solidFill>
                  <a:srgbClr val="D60093"/>
                </a:solidFill>
                <a:latin typeface="宋体" panose="02010600030101010101" pitchFamily="2" charset="-122"/>
              </a:rPr>
              <a:t>LV</a:t>
            </a:r>
          </a:p>
          <a:p>
            <a:pPr lvl="2">
              <a:buFont typeface="Wingdings" panose="05000000000000000000" pitchFamily="2" charset="2"/>
              <a:buChar char="p"/>
            </a:pPr>
            <a:r>
              <a:rPr lang="zh-CN" altLang="en-US" dirty="0">
                <a:solidFill>
                  <a:schemeClr val="tx1"/>
                </a:solidFill>
                <a:latin typeface="宋体" panose="02010600030101010101" pitchFamily="2" charset="-122"/>
              </a:rPr>
              <a:t>第二编队：</a:t>
            </a:r>
            <a:r>
              <a:rPr lang="en-US" altLang="zh-CN">
                <a:solidFill>
                  <a:srgbClr val="D60093"/>
                </a:solidFill>
                <a:latin typeface="宋体" panose="02010600030101010101" pitchFamily="2" charset="-122"/>
              </a:rPr>
              <a:t>MULTSV</a:t>
            </a:r>
            <a:r>
              <a:rPr lang="zh-CN" altLang="en-US">
                <a:solidFill>
                  <a:srgbClr val="D60093"/>
                </a:solidFill>
                <a:latin typeface="宋体" panose="02010600030101010101" pitchFamily="2" charset="-122"/>
              </a:rPr>
              <a:t>； </a:t>
            </a:r>
            <a:r>
              <a:rPr lang="en-US" altLang="zh-CN">
                <a:solidFill>
                  <a:srgbClr val="D60093"/>
                </a:solidFill>
                <a:latin typeface="宋体" panose="02010600030101010101" pitchFamily="2" charset="-122"/>
              </a:rPr>
              <a:t>LV</a:t>
            </a:r>
          </a:p>
          <a:p>
            <a:pPr lvl="2">
              <a:buFont typeface="Wingdings" panose="05000000000000000000" pitchFamily="2" charset="2"/>
              <a:buChar char="p"/>
            </a:pPr>
            <a:r>
              <a:rPr lang="zh-CN" altLang="en-US" dirty="0">
                <a:solidFill>
                  <a:schemeClr val="tx1"/>
                </a:solidFill>
                <a:latin typeface="宋体" panose="02010600030101010101" pitchFamily="2" charset="-122"/>
              </a:rPr>
              <a:t>第三编队：</a:t>
            </a:r>
            <a:r>
              <a:rPr lang="en-US" altLang="zh-CN">
                <a:solidFill>
                  <a:srgbClr val="D60093"/>
                </a:solidFill>
                <a:latin typeface="宋体" panose="02010600030101010101" pitchFamily="2" charset="-122"/>
              </a:rPr>
              <a:t>ADDV</a:t>
            </a:r>
          </a:p>
          <a:p>
            <a:pPr lvl="2">
              <a:buFont typeface="Wingdings" panose="05000000000000000000" pitchFamily="2" charset="2"/>
              <a:buChar char="p"/>
            </a:pPr>
            <a:r>
              <a:rPr lang="zh-CN" altLang="en-US" dirty="0">
                <a:solidFill>
                  <a:schemeClr val="tx1"/>
                </a:solidFill>
                <a:latin typeface="宋体" panose="02010600030101010101" pitchFamily="2" charset="-122"/>
              </a:rPr>
              <a:t>第四编队：</a:t>
            </a:r>
            <a:r>
              <a:rPr lang="en-US" altLang="zh-CN">
                <a:solidFill>
                  <a:srgbClr val="D60093"/>
                </a:solidFill>
                <a:latin typeface="宋体" panose="02010600030101010101" pitchFamily="2" charset="-122"/>
              </a:rPr>
              <a:t>SV</a:t>
            </a:r>
          </a:p>
          <a:p>
            <a:pPr lvl="2">
              <a:buFont typeface="Wingdings" panose="05000000000000000000" pitchFamily="2" charset="2"/>
              <a:buNone/>
            </a:pPr>
            <a:r>
              <a:rPr lang="zh-CN" altLang="en-US" dirty="0">
                <a:solidFill>
                  <a:srgbClr val="E24C05"/>
                </a:solidFill>
                <a:latin typeface="宋体" panose="02010600030101010101" pitchFamily="2" charset="-122"/>
              </a:rPr>
              <a:t>解毕。</a:t>
            </a:r>
          </a:p>
        </p:txBody>
      </p:sp>
      <p:sp>
        <p:nvSpPr>
          <p:cNvPr id="6" name="文本框 5"/>
          <p:cNvSpPr txBox="1"/>
          <p:nvPr/>
        </p:nvSpPr>
        <p:spPr>
          <a:xfrm>
            <a:off x="6279515" y="3883025"/>
            <a:ext cx="4690745" cy="1322070"/>
          </a:xfrm>
          <a:prstGeom prst="rect">
            <a:avLst/>
          </a:prstGeom>
          <a:noFill/>
        </p:spPr>
        <p:txBody>
          <a:bodyPr wrap="square" rtlCol="0" anchor="t">
            <a:spAutoFit/>
          </a:bodyPr>
          <a:lstStyle/>
          <a:p>
            <a:pPr marL="457200" indent="-457200">
              <a:buNone/>
            </a:pPr>
            <a:r>
              <a:rPr lang="en-US" altLang="zh-CN" sz="2000">
                <a:sym typeface="+mn-ea"/>
              </a:rPr>
              <a:t>   </a:t>
            </a:r>
            <a:r>
              <a:rPr lang="zh-CN" altLang="en-US" sz="2000" b="1" dirty="0">
                <a:latin typeface="宋体" panose="02010600030101010101" pitchFamily="2" charset="-122"/>
                <a:ea typeface="宋体" panose="02010600030101010101" pitchFamily="2" charset="-122"/>
                <a:sym typeface="+mn-ea"/>
              </a:rPr>
              <a:t>使用链接技术</a:t>
            </a:r>
            <a:r>
              <a:rPr lang="zh-CN" altLang="en-US" sz="2000" b="1" dirty="0">
                <a:solidFill>
                  <a:srgbClr val="000000"/>
                </a:solidFill>
                <a:latin typeface="宋体" panose="02010600030101010101" pitchFamily="2" charset="-122"/>
                <a:ea typeface="宋体" panose="02010600030101010101" pitchFamily="2" charset="-122"/>
                <a:sym typeface="+mn-ea"/>
              </a:rPr>
              <a:t>分为</a:t>
            </a:r>
            <a:r>
              <a:rPr lang="en-US" altLang="zh-CN" sz="2000" b="1" dirty="0">
                <a:solidFill>
                  <a:srgbClr val="000000"/>
                </a:solidFill>
                <a:latin typeface="宋体" panose="02010600030101010101" pitchFamily="2" charset="-122"/>
                <a:ea typeface="宋体" panose="02010600030101010101" pitchFamily="2" charset="-122"/>
                <a:sym typeface="+mn-ea"/>
              </a:rPr>
              <a:t>3</a:t>
            </a:r>
            <a:r>
              <a:rPr lang="zh-CN" altLang="en-US" sz="2000" b="1" dirty="0">
                <a:solidFill>
                  <a:srgbClr val="000000"/>
                </a:solidFill>
                <a:latin typeface="宋体" panose="02010600030101010101" pitchFamily="2" charset="-122"/>
                <a:ea typeface="宋体" panose="02010600030101010101" pitchFamily="2" charset="-122"/>
                <a:sym typeface="+mn-ea"/>
              </a:rPr>
              <a:t>个编队</a:t>
            </a:r>
            <a:endParaRPr lang="zh-CN" altLang="en-US" sz="2000" b="1" dirty="0">
              <a:solidFill>
                <a:srgbClr val="000000"/>
              </a:solidFill>
              <a:latin typeface="宋体" panose="02010600030101010101" pitchFamily="2" charset="-122"/>
              <a:ea typeface="宋体" panose="02010600030101010101" pitchFamily="2" charset="-122"/>
            </a:endParaRPr>
          </a:p>
          <a:p>
            <a:pPr lvl="2">
              <a:buFont typeface="Wingdings" panose="05000000000000000000" pitchFamily="2" charset="2"/>
              <a:buChar char="p"/>
            </a:pPr>
            <a:r>
              <a:rPr lang="zh-CN" altLang="en-US" sz="2000" dirty="0">
                <a:latin typeface="宋体" panose="02010600030101010101" pitchFamily="2" charset="-122"/>
                <a:sym typeface="+mn-ea"/>
              </a:rPr>
              <a:t>第一编队：</a:t>
            </a:r>
            <a:r>
              <a:rPr lang="en-US" altLang="zh-CN" sz="2000">
                <a:solidFill>
                  <a:srgbClr val="D60093"/>
                </a:solidFill>
                <a:latin typeface="宋体" panose="02010600030101010101" pitchFamily="2" charset="-122"/>
                <a:sym typeface="+mn-ea"/>
              </a:rPr>
              <a:t>LV</a:t>
            </a:r>
            <a:r>
              <a:rPr lang="zh-CN" altLang="en-US" sz="2000">
                <a:solidFill>
                  <a:srgbClr val="D60093"/>
                </a:solidFill>
                <a:latin typeface="宋体" panose="02010600030101010101" pitchFamily="2" charset="-122"/>
                <a:ea typeface="宋体" panose="02010600030101010101" pitchFamily="2" charset="-122"/>
                <a:sym typeface="+mn-ea"/>
              </a:rPr>
              <a:t>；</a:t>
            </a:r>
            <a:r>
              <a:rPr lang="en-US" altLang="zh-CN" sz="2000">
                <a:solidFill>
                  <a:srgbClr val="D60093"/>
                </a:solidFill>
                <a:latin typeface="宋体" panose="02010600030101010101" pitchFamily="2" charset="-122"/>
                <a:sym typeface="+mn-ea"/>
              </a:rPr>
              <a:t>MULTSV</a:t>
            </a:r>
            <a:r>
              <a:rPr lang="zh-CN" altLang="en-US" sz="2000">
                <a:solidFill>
                  <a:srgbClr val="D60093"/>
                </a:solidFill>
                <a:latin typeface="宋体" panose="02010600030101010101" pitchFamily="2" charset="-122"/>
                <a:sym typeface="+mn-ea"/>
              </a:rPr>
              <a:t>；</a:t>
            </a:r>
            <a:endParaRPr lang="en-US" altLang="zh-CN" sz="2000">
              <a:solidFill>
                <a:srgbClr val="D60093"/>
              </a:solidFill>
              <a:latin typeface="宋体" panose="02010600030101010101" pitchFamily="2" charset="-122"/>
            </a:endParaRPr>
          </a:p>
          <a:p>
            <a:pPr lvl="2">
              <a:buFont typeface="Wingdings" panose="05000000000000000000" pitchFamily="2" charset="2"/>
              <a:buChar char="p"/>
            </a:pPr>
            <a:r>
              <a:rPr lang="zh-CN" altLang="en-US" sz="2000" dirty="0">
                <a:latin typeface="宋体" panose="02010600030101010101" pitchFamily="2" charset="-122"/>
                <a:sym typeface="+mn-ea"/>
              </a:rPr>
              <a:t>第二编队：</a:t>
            </a:r>
            <a:r>
              <a:rPr lang="en-US" altLang="zh-CN" sz="2000">
                <a:solidFill>
                  <a:srgbClr val="D60093"/>
                </a:solidFill>
                <a:latin typeface="宋体" panose="02010600030101010101" pitchFamily="2" charset="-122"/>
                <a:sym typeface="+mn-ea"/>
              </a:rPr>
              <a:t>LV</a:t>
            </a:r>
            <a:r>
              <a:rPr lang="zh-CN" altLang="en-US" sz="2000">
                <a:solidFill>
                  <a:srgbClr val="D60093"/>
                </a:solidFill>
                <a:latin typeface="宋体" panose="02010600030101010101" pitchFamily="2" charset="-122"/>
                <a:ea typeface="宋体" panose="02010600030101010101" pitchFamily="2" charset="-122"/>
                <a:sym typeface="+mn-ea"/>
              </a:rPr>
              <a:t>；</a:t>
            </a:r>
            <a:r>
              <a:rPr lang="en-US" altLang="zh-CN" sz="2000">
                <a:solidFill>
                  <a:srgbClr val="D60093"/>
                </a:solidFill>
                <a:latin typeface="宋体" panose="02010600030101010101" pitchFamily="2" charset="-122"/>
                <a:sym typeface="+mn-ea"/>
              </a:rPr>
              <a:t>ADDV</a:t>
            </a:r>
            <a:r>
              <a:rPr lang="zh-CN" altLang="en-US" sz="2000">
                <a:solidFill>
                  <a:srgbClr val="D60093"/>
                </a:solidFill>
                <a:latin typeface="宋体" panose="02010600030101010101" pitchFamily="2" charset="-122"/>
                <a:ea typeface="宋体" panose="02010600030101010101" pitchFamily="2" charset="-122"/>
                <a:sym typeface="+mn-ea"/>
              </a:rPr>
              <a:t>；</a:t>
            </a:r>
            <a:endParaRPr lang="en-US" altLang="zh-CN" sz="2000">
              <a:solidFill>
                <a:srgbClr val="D60093"/>
              </a:solidFill>
              <a:latin typeface="宋体" panose="02010600030101010101" pitchFamily="2" charset="-122"/>
            </a:endParaRPr>
          </a:p>
          <a:p>
            <a:pPr lvl="2">
              <a:buFont typeface="Wingdings" panose="05000000000000000000" pitchFamily="2" charset="2"/>
              <a:buChar char="p"/>
            </a:pPr>
            <a:r>
              <a:rPr lang="zh-CN" altLang="en-US" sz="2000" dirty="0">
                <a:latin typeface="宋体" panose="02010600030101010101" pitchFamily="2" charset="-122"/>
                <a:sym typeface="+mn-ea"/>
              </a:rPr>
              <a:t>第三编队：</a:t>
            </a:r>
            <a:r>
              <a:rPr lang="en-US" altLang="zh-CN" sz="2000">
                <a:solidFill>
                  <a:srgbClr val="D60093"/>
                </a:solidFill>
                <a:latin typeface="宋体" panose="02010600030101010101" pitchFamily="2" charset="-122"/>
                <a:sym typeface="+mn-ea"/>
              </a:rPr>
              <a:t>SV</a:t>
            </a:r>
          </a:p>
        </p:txBody>
      </p:sp>
    </p:spTree>
    <p:extLst>
      <p:ext uri="{BB962C8B-B14F-4D97-AF65-F5344CB8AC3E}">
        <p14:creationId xmlns:p14="http://schemas.microsoft.com/office/powerpoint/2010/main" val="23119543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26"/>
          </p:nvPr>
        </p:nvSpPr>
        <p:spPr/>
        <p:txBody>
          <a:bodyPr/>
          <a:lstStyle/>
          <a:p>
            <a:fld id="{B5CEABB6-07DC-46E8-9B57-56EC44A396E5}" type="slidenum">
              <a:rPr lang="en-US" altLang="zh-CN" smtClean="0"/>
              <a:t>38</a:t>
            </a:fld>
            <a:r>
              <a:rPr lang="en-US" altLang="zh-CN" smtClean="0"/>
              <a:t>/75</a:t>
            </a:r>
            <a:endParaRPr lang="zh-CN" altLang="en-US" dirty="0"/>
          </a:p>
        </p:txBody>
      </p:sp>
      <p:sp>
        <p:nvSpPr>
          <p:cNvPr id="5" name="标题 4"/>
          <p:cNvSpPr>
            <a:spLocks noGrp="1"/>
          </p:cNvSpPr>
          <p:nvPr>
            <p:ph type="title"/>
          </p:nvPr>
        </p:nvSpPr>
        <p:spPr/>
        <p:txBody>
          <a:bodyPr/>
          <a:lstStyle/>
          <a:p>
            <a:r>
              <a:rPr kumimoji="1" lang="zh-CN" altLang="en-US" dirty="0"/>
              <a:t>分段开采技术</a:t>
            </a:r>
          </a:p>
        </p:txBody>
      </p:sp>
      <p:sp>
        <p:nvSpPr>
          <p:cNvPr id="694275" name="文本占位符 694274" descr="Rectangle: Click to edit Master text styles&#10;Second level&#10;Third level&#10;Fourth level&#10;Fifth level"/>
          <p:cNvSpPr>
            <a:spLocks noGrp="1"/>
          </p:cNvSpPr>
          <p:nvPr>
            <p:ph type="body" idx="4294967295"/>
          </p:nvPr>
        </p:nvSpPr>
        <p:spPr>
          <a:xfrm>
            <a:off x="179705" y="1705610"/>
            <a:ext cx="11174095" cy="4747895"/>
          </a:xfrm>
        </p:spPr>
        <p:txBody>
          <a:bodyPr>
            <a:normAutofit/>
          </a:bodyPr>
          <a:lstStyle/>
          <a:p>
            <a:pPr marL="1085850" lvl="1" indent="-457200"/>
            <a:r>
              <a:rPr lang="zh-CN" altLang="en-US" sz="2400" dirty="0">
                <a:sym typeface="+mn-ea"/>
              </a:rPr>
              <a:t>当向量的长度</a:t>
            </a:r>
            <a:r>
              <a:rPr lang="en-US" altLang="zh-CN" sz="2400" dirty="0">
                <a:sym typeface="+mn-ea"/>
              </a:rPr>
              <a:t>N</a:t>
            </a:r>
            <a:r>
              <a:rPr lang="zh-CN" altLang="en-US" sz="2400" dirty="0">
                <a:sym typeface="+mn-ea"/>
              </a:rPr>
              <a:t>大于向量寄存器的长度</a:t>
            </a:r>
            <a:r>
              <a:rPr lang="en-US" altLang="zh-CN" sz="2400" dirty="0">
                <a:sym typeface="+mn-ea"/>
              </a:rPr>
              <a:t>n</a:t>
            </a:r>
            <a:r>
              <a:rPr lang="zh-CN" altLang="en-US" sz="2400" dirty="0">
                <a:sym typeface="+mn-ea"/>
              </a:rPr>
              <a:t>时，必须把长向量</a:t>
            </a:r>
            <a:r>
              <a:rPr lang="en-US" altLang="zh-CN" sz="2400" dirty="0">
                <a:sym typeface="+mn-ea"/>
              </a:rPr>
              <a:t>N</a:t>
            </a:r>
            <a:r>
              <a:rPr lang="zh-CN" altLang="en-US" sz="2400" dirty="0">
                <a:sym typeface="+mn-ea"/>
              </a:rPr>
              <a:t>分成长度固定为</a:t>
            </a:r>
            <a:r>
              <a:rPr lang="en-US" altLang="zh-CN" sz="2400" dirty="0">
                <a:sym typeface="+mn-ea"/>
              </a:rPr>
              <a:t>n</a:t>
            </a:r>
            <a:r>
              <a:rPr lang="zh-CN" altLang="en-US" sz="2400" dirty="0">
                <a:sym typeface="+mn-ea"/>
              </a:rPr>
              <a:t>的段，然后循环分段处理，每一次循环只处理一个向量段。这种技术称为</a:t>
            </a:r>
            <a:r>
              <a:rPr lang="zh-CN" altLang="en-US" sz="2400" dirty="0">
                <a:solidFill>
                  <a:srgbClr val="FF0000"/>
                </a:solidFill>
                <a:sym typeface="+mn-ea"/>
              </a:rPr>
              <a:t>分段开采技术。</a:t>
            </a:r>
            <a:endParaRPr lang="zh-CN" altLang="en-US" sz="2400" dirty="0">
              <a:solidFill>
                <a:srgbClr val="FF0000"/>
              </a:solidFill>
            </a:endParaRPr>
          </a:p>
          <a:p>
            <a:pPr lvl="2"/>
            <a:r>
              <a:rPr lang="zh-CN" altLang="en-US" sz="2400" dirty="0">
                <a:sym typeface="+mn-ea"/>
              </a:rPr>
              <a:t>由系统硬件和编译软件合作完成控制，对程序员是透明的。</a:t>
            </a:r>
            <a:endParaRPr lang="zh-CN" altLang="en-US" sz="2400" dirty="0"/>
          </a:p>
        </p:txBody>
      </p:sp>
    </p:spTree>
    <p:extLst>
      <p:ext uri="{BB962C8B-B14F-4D97-AF65-F5344CB8AC3E}">
        <p14:creationId xmlns:p14="http://schemas.microsoft.com/office/powerpoint/2010/main" val="10358486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solidFill>
                  <a:srgbClr val="FF0000"/>
                </a:solidFill>
              </a:rPr>
              <a:t>向量体系结构的性能影响因素</a:t>
            </a:r>
          </a:p>
        </p:txBody>
      </p:sp>
      <p:sp>
        <p:nvSpPr>
          <p:cNvPr id="3" name="内容占位符 2"/>
          <p:cNvSpPr>
            <a:spLocks noGrp="1"/>
          </p:cNvSpPr>
          <p:nvPr>
            <p:ph sz="quarter" idx="23"/>
          </p:nvPr>
        </p:nvSpPr>
        <p:spPr>
          <a:xfrm>
            <a:off x="915035" y="1656715"/>
            <a:ext cx="9984105" cy="4422775"/>
          </a:xfrm>
        </p:spPr>
        <p:txBody>
          <a:bodyPr>
            <a:normAutofit/>
          </a:bodyPr>
          <a:lstStyle/>
          <a:p>
            <a:pPr lvl="1"/>
            <a:r>
              <a:rPr kumimoji="1" lang="zh-CN" dirty="0"/>
              <a:t>操作数向量的长度</a:t>
            </a:r>
          </a:p>
          <a:p>
            <a:pPr lvl="1"/>
            <a:r>
              <a:rPr kumimoji="1" lang="zh-CN" dirty="0">
                <a:sym typeface="+mn-ea"/>
              </a:rPr>
              <a:t>向量启动时间</a:t>
            </a:r>
            <a:endParaRPr kumimoji="1" lang="zh-CN" dirty="0"/>
          </a:p>
          <a:p>
            <a:pPr lvl="1"/>
            <a:r>
              <a:rPr kumimoji="1" lang="zh-CN" dirty="0">
                <a:sym typeface="+mn-ea"/>
              </a:rPr>
              <a:t>操作之间的</a:t>
            </a:r>
            <a:r>
              <a:rPr kumimoji="1" lang="zh-CN" dirty="0"/>
              <a:t>数据相关，是否采用链接</a:t>
            </a:r>
          </a:p>
          <a:p>
            <a:pPr lvl="1"/>
            <a:r>
              <a:rPr kumimoji="1" lang="zh-CN" dirty="0">
                <a:sym typeface="+mn-ea"/>
              </a:rPr>
              <a:t>操作之间的结构性相关，</a:t>
            </a:r>
            <a:r>
              <a:rPr kumimoji="1" lang="zh-CN" dirty="0"/>
              <a:t>发射限制，车道数量，是否采用编队</a:t>
            </a:r>
          </a:p>
          <a:p>
            <a:pPr lvl="1"/>
            <a:endParaRPr kumimoji="1" lang="zh-CN" dirty="0"/>
          </a:p>
        </p:txBody>
      </p:sp>
      <p:sp>
        <p:nvSpPr>
          <p:cNvPr id="5" name="灯片编号占位符 4"/>
          <p:cNvSpPr>
            <a:spLocks noGrp="1"/>
          </p:cNvSpPr>
          <p:nvPr>
            <p:ph type="sldNum" sz="quarter" idx="26"/>
          </p:nvPr>
        </p:nvSpPr>
        <p:spPr/>
        <p:txBody>
          <a:bodyPr/>
          <a:lstStyle/>
          <a:p>
            <a:fld id="{B5CEABB6-07DC-46E8-9B57-56EC44A396E5}" type="slidenum">
              <a:rPr lang="en-US" altLang="zh-CN" smtClean="0"/>
              <a:t>39</a:t>
            </a:fld>
            <a:r>
              <a:rPr lang="en-US" altLang="zh-CN" smtClean="0"/>
              <a:t>/75</a:t>
            </a:r>
            <a:endParaRPr lang="zh-CN" altLang="en-US" dirty="0"/>
          </a:p>
        </p:txBody>
      </p:sp>
    </p:spTree>
    <p:extLst>
      <p:ext uri="{BB962C8B-B14F-4D97-AF65-F5344CB8AC3E}">
        <p14:creationId xmlns:p14="http://schemas.microsoft.com/office/powerpoint/2010/main" val="38778961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xmlns="" id="{4A3FF3C2-A244-C540-8055-DE9018F6D111}"/>
              </a:ext>
            </a:extLst>
          </p:cNvPr>
          <p:cNvSpPr>
            <a:spLocks noGrp="1"/>
          </p:cNvSpPr>
          <p:nvPr>
            <p:ph type="title"/>
          </p:nvPr>
        </p:nvSpPr>
        <p:spPr>
          <a:xfrm>
            <a:off x="1447800" y="571350"/>
            <a:ext cx="9296400" cy="921933"/>
          </a:xfrm>
        </p:spPr>
        <p:txBody>
          <a:bodyPr/>
          <a:lstStyle/>
          <a:p>
            <a:r>
              <a:rPr kumimoji="1" lang="zh-CN" altLang="en-US" dirty="0" smtClean="0"/>
              <a:t>数据级</a:t>
            </a:r>
            <a:r>
              <a:rPr kumimoji="1" lang="zh-CN" altLang="en-US" dirty="0"/>
              <a:t>并行与</a:t>
            </a:r>
            <a:r>
              <a:rPr kumimoji="1" lang="en-US" altLang="zh-Hans" dirty="0"/>
              <a:t>SPMD</a:t>
            </a:r>
            <a:endParaRPr kumimoji="1" lang="zh-CN" altLang="en-US" dirty="0"/>
          </a:p>
        </p:txBody>
      </p:sp>
      <p:sp>
        <p:nvSpPr>
          <p:cNvPr id="16" name="内容占位符 15">
            <a:extLst>
              <a:ext uri="{FF2B5EF4-FFF2-40B4-BE49-F238E27FC236}">
                <a16:creationId xmlns:a16="http://schemas.microsoft.com/office/drawing/2014/main" xmlns="" id="{DC122CA1-1132-4C4E-88D2-1426DEE9D256}"/>
              </a:ext>
            </a:extLst>
          </p:cNvPr>
          <p:cNvSpPr>
            <a:spLocks noGrp="1"/>
          </p:cNvSpPr>
          <p:nvPr>
            <p:ph sz="quarter" idx="23"/>
          </p:nvPr>
        </p:nvSpPr>
        <p:spPr/>
        <p:txBody>
          <a:bodyPr/>
          <a:lstStyle/>
          <a:p>
            <a:pPr>
              <a:lnSpc>
                <a:spcPct val="100000"/>
              </a:lnSpc>
            </a:pPr>
            <a:r>
              <a:rPr kumimoji="1" lang="zh-CN" altLang="en-US" dirty="0"/>
              <a:t>无论是矩阵运算还是图形图像处理，其共性是对大量的数据施加同种变换</a:t>
            </a:r>
            <a:r>
              <a:rPr kumimoji="1" lang="en-US" altLang="zh-CN" dirty="0"/>
              <a:t>——</a:t>
            </a:r>
            <a:r>
              <a:rPr kumimoji="1" lang="zh-CN" altLang="en-US" dirty="0"/>
              <a:t>数据级并行（</a:t>
            </a:r>
            <a:r>
              <a:rPr kumimoji="1" lang="en-US" altLang="zh-CN" dirty="0"/>
              <a:t>DLP</a:t>
            </a:r>
            <a:r>
              <a:rPr kumimoji="1" lang="zh-CN" altLang="en-US" dirty="0"/>
              <a:t>）</a:t>
            </a:r>
            <a:endParaRPr kumimoji="1" lang="en-US" altLang="zh-CN" dirty="0"/>
          </a:p>
          <a:p>
            <a:pPr>
              <a:lnSpc>
                <a:spcPct val="100000"/>
              </a:lnSpc>
              <a:spcBef>
                <a:spcPts val="2000"/>
              </a:spcBef>
            </a:pPr>
            <a:r>
              <a:rPr kumimoji="1" lang="zh-CN" altLang="en-US" dirty="0"/>
              <a:t>从软件的角度，在编程模型上，我们期待</a:t>
            </a:r>
            <a:r>
              <a:rPr kumimoji="1" lang="en-US" altLang="zh-CN" dirty="0"/>
              <a:t>SPMD</a:t>
            </a:r>
          </a:p>
          <a:p>
            <a:pPr>
              <a:lnSpc>
                <a:spcPct val="100000"/>
              </a:lnSpc>
              <a:spcBef>
                <a:spcPts val="2000"/>
              </a:spcBef>
            </a:pPr>
            <a:r>
              <a:rPr kumimoji="1" lang="en-US" altLang="zh-CN" dirty="0"/>
              <a:t>SPMD</a:t>
            </a:r>
            <a:r>
              <a:rPr kumimoji="1" lang="zh-Hans" altLang="en-US" dirty="0"/>
              <a:t>：</a:t>
            </a:r>
            <a:r>
              <a:rPr kumimoji="1" lang="en-US" altLang="zh-Hans" dirty="0"/>
              <a:t>Single</a:t>
            </a:r>
            <a:r>
              <a:rPr kumimoji="1" lang="zh-Hans" altLang="en-US" dirty="0"/>
              <a:t> </a:t>
            </a:r>
            <a:r>
              <a:rPr kumimoji="1" lang="en-US" altLang="zh-Hans" dirty="0"/>
              <a:t>Program</a:t>
            </a:r>
            <a:r>
              <a:rPr kumimoji="1" lang="zh-Hant" altLang="en-US" dirty="0"/>
              <a:t> </a:t>
            </a:r>
            <a:r>
              <a:rPr kumimoji="1" lang="en-US" altLang="zh-Hant" dirty="0"/>
              <a:t>Multiple</a:t>
            </a:r>
            <a:r>
              <a:rPr kumimoji="1" lang="zh-Hant" altLang="en-US" dirty="0"/>
              <a:t> </a:t>
            </a:r>
            <a:r>
              <a:rPr kumimoji="1" lang="en-US" altLang="zh-Hant" dirty="0"/>
              <a:t>Data</a:t>
            </a:r>
            <a:r>
              <a:rPr kumimoji="1" lang="zh-Hant" altLang="en-US" dirty="0"/>
              <a:t> </a:t>
            </a:r>
            <a:endParaRPr kumimoji="1" lang="zh-CN" altLang="en-US" dirty="0"/>
          </a:p>
        </p:txBody>
      </p:sp>
    </p:spTree>
    <p:extLst>
      <p:ext uri="{BB962C8B-B14F-4D97-AF65-F5344CB8AC3E}">
        <p14:creationId xmlns:p14="http://schemas.microsoft.com/office/powerpoint/2010/main" val="33901364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D2B0046-2A7C-DD48-914A-AED26981111F}"/>
              </a:ext>
            </a:extLst>
          </p:cNvPr>
          <p:cNvSpPr>
            <a:spLocks noGrp="1"/>
          </p:cNvSpPr>
          <p:nvPr>
            <p:ph type="ctrTitle"/>
          </p:nvPr>
        </p:nvSpPr>
        <p:spPr>
          <a:xfrm>
            <a:off x="6991349" y="2571237"/>
            <a:ext cx="4179571" cy="1715531"/>
          </a:xfrm>
        </p:spPr>
        <p:txBody>
          <a:bodyPr/>
          <a:lstStyle/>
          <a:p>
            <a:r>
              <a:rPr kumimoji="1" lang="en-US" altLang="zh-CN" dirty="0" smtClean="0"/>
              <a:t>4.3 GPU</a:t>
            </a:r>
            <a:r>
              <a:rPr kumimoji="1" lang="zh-CN" altLang="en-US" dirty="0" smtClean="0"/>
              <a:t>结构</a:t>
            </a:r>
            <a:r>
              <a:rPr kumimoji="1" lang="en-US" altLang="zh-CN" dirty="0"/>
              <a:t/>
            </a:r>
            <a:br>
              <a:rPr kumimoji="1" lang="en-US" altLang="zh-CN" dirty="0"/>
            </a:br>
            <a:endParaRPr kumimoji="1" lang="zh-CN" altLang="en-US" dirty="0"/>
          </a:p>
        </p:txBody>
      </p:sp>
    </p:spTree>
    <p:extLst>
      <p:ext uri="{BB962C8B-B14F-4D97-AF65-F5344CB8AC3E}">
        <p14:creationId xmlns:p14="http://schemas.microsoft.com/office/powerpoint/2010/main" val="42288973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2351088" y="188914"/>
            <a:ext cx="7981950" cy="936625"/>
          </a:xfrm>
        </p:spPr>
        <p:txBody>
          <a:bodyPr/>
          <a:lstStyle/>
          <a:p>
            <a:pPr algn="l"/>
            <a:r>
              <a:rPr lang="en-US" altLang="zh-CN" b="1">
                <a:ea typeface="楷体_GB2312" pitchFamily="49" charset="-122"/>
              </a:rPr>
              <a:t>GPU: born with parallelism</a:t>
            </a:r>
          </a:p>
        </p:txBody>
      </p:sp>
      <p:pic>
        <p:nvPicPr>
          <p:cNvPr id="374787" name="Picture 3" descr="ReconstructionsFromPixe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68414"/>
            <a:ext cx="9144000" cy="2954337"/>
          </a:xfrm>
          <a:prstGeom prst="rect">
            <a:avLst/>
          </a:prstGeom>
          <a:noFill/>
          <a:extLst>
            <a:ext uri="{909E8E84-426E-40DD-AFC4-6F175D3DCCD1}">
              <a14:hiddenFill xmlns:a14="http://schemas.microsoft.com/office/drawing/2010/main">
                <a:solidFill>
                  <a:srgbClr val="FFFFFF"/>
                </a:solidFill>
              </a14:hiddenFill>
            </a:ext>
          </a:extLst>
        </p:spPr>
      </p:pic>
      <p:sp>
        <p:nvSpPr>
          <p:cNvPr id="374789" name="Rectangle 5"/>
          <p:cNvSpPr>
            <a:spLocks noChangeArrowheads="1"/>
          </p:cNvSpPr>
          <p:nvPr/>
        </p:nvSpPr>
        <p:spPr bwMode="auto">
          <a:xfrm>
            <a:off x="595424" y="4365626"/>
            <a:ext cx="10930270" cy="187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80000"/>
              </a:lnSpc>
            </a:pPr>
            <a:r>
              <a:rPr lang="en-US" altLang="zh-CN" sz="2400" dirty="0"/>
              <a:t>pixel parallelism: accelerate the building of images</a:t>
            </a:r>
          </a:p>
          <a:p>
            <a:pPr>
              <a:lnSpc>
                <a:spcPct val="80000"/>
              </a:lnSpc>
            </a:pPr>
            <a:r>
              <a:rPr lang="en-US" altLang="zh-CN" sz="2400" dirty="0"/>
              <a:t>Computing: Graphics oriented -&gt; General Purpose</a:t>
            </a:r>
          </a:p>
          <a:p>
            <a:pPr>
              <a:lnSpc>
                <a:spcPct val="80000"/>
              </a:lnSpc>
            </a:pPr>
            <a:r>
              <a:rPr lang="en-US" altLang="zh-CN" sz="2400" dirty="0"/>
              <a:t>Programmable: Graphic API (e.g. OpenGL)-&gt; Computing API (e.g. </a:t>
            </a:r>
            <a:r>
              <a:rPr lang="en-US" altLang="zh-CN" sz="2400" dirty="0" err="1"/>
              <a:t>OpenCL</a:t>
            </a:r>
            <a:r>
              <a:rPr lang="en-US" altLang="zh-CN" sz="2400" dirty="0"/>
              <a:t>)</a:t>
            </a:r>
          </a:p>
          <a:p>
            <a:pPr>
              <a:lnSpc>
                <a:spcPct val="80000"/>
              </a:lnSpc>
            </a:pPr>
            <a:r>
              <a:rPr lang="en-US" altLang="zh-CN" sz="2400" dirty="0"/>
              <a:t>Problems are not needed to be expressed in terms of vertex coordinates, textures and </a:t>
            </a:r>
            <a:r>
              <a:rPr lang="en-US" altLang="zh-CN" sz="2400" dirty="0" err="1"/>
              <a:t>shader</a:t>
            </a:r>
            <a:r>
              <a:rPr lang="en-US" altLang="zh-CN" sz="2400" dirty="0"/>
              <a:t> programs, greatly decreasing program complexity. </a:t>
            </a:r>
          </a:p>
          <a:p>
            <a:pPr>
              <a:lnSpc>
                <a:spcPct val="80000"/>
              </a:lnSpc>
              <a:buFontTx/>
              <a:buNone/>
            </a:pPr>
            <a:endParaRPr lang="en-US" altLang="zh-CN" sz="2400" dirty="0"/>
          </a:p>
          <a:p>
            <a:pPr>
              <a:lnSpc>
                <a:spcPct val="80000"/>
              </a:lnSpc>
              <a:buFontTx/>
              <a:buNone/>
            </a:pPr>
            <a:endParaRPr lang="en-US" altLang="zh-CN" sz="2400" dirty="0"/>
          </a:p>
        </p:txBody>
      </p:sp>
      <p:sp>
        <p:nvSpPr>
          <p:cNvPr id="3" name="灯片编号占位符 2"/>
          <p:cNvSpPr>
            <a:spLocks noGrp="1"/>
          </p:cNvSpPr>
          <p:nvPr>
            <p:ph type="sldNum" sz="quarter" idx="12"/>
          </p:nvPr>
        </p:nvSpPr>
        <p:spPr/>
        <p:txBody>
          <a:bodyPr/>
          <a:lstStyle/>
          <a:p>
            <a:fld id="{B5CEABB6-07DC-46E8-9B57-56EC44A396E5}" type="slidenum">
              <a:rPr lang="en-US" altLang="zh-CN" smtClean="0"/>
              <a:t>41</a:t>
            </a:fld>
            <a:r>
              <a:rPr lang="en-US" altLang="zh-CN" smtClean="0"/>
              <a:t>/75</a:t>
            </a:r>
            <a:endParaRPr lang="zh-CN" altLang="en-US" dirty="0"/>
          </a:p>
        </p:txBody>
      </p:sp>
    </p:spTree>
    <p:extLst>
      <p:ext uri="{BB962C8B-B14F-4D97-AF65-F5344CB8AC3E}">
        <p14:creationId xmlns:p14="http://schemas.microsoft.com/office/powerpoint/2010/main" val="1071678959"/>
      </p:ext>
    </p:extLst>
  </p:cSld>
  <p:clrMapOvr>
    <a:masterClrMapping/>
  </p:clrMapOvr>
  <p:transition advTm="31671"/>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a:xfrm>
            <a:off x="2424113" y="188914"/>
            <a:ext cx="7981950" cy="936625"/>
          </a:xfrm>
        </p:spPr>
        <p:txBody>
          <a:bodyPr/>
          <a:lstStyle/>
          <a:p>
            <a:pPr algn="l"/>
            <a:r>
              <a:rPr lang="en-US" altLang="zh-CN" dirty="0"/>
              <a:t>Transistors Dedication</a:t>
            </a:r>
            <a:endParaRPr lang="en-US" altLang="zh-CN" b="1" dirty="0">
              <a:ea typeface="楷体_GB2312" pitchFamily="49" charset="-122"/>
            </a:endParaRPr>
          </a:p>
        </p:txBody>
      </p:sp>
      <p:sp>
        <p:nvSpPr>
          <p:cNvPr id="308227" name="Rectangle 3"/>
          <p:cNvSpPr>
            <a:spLocks noGrp="1" noChangeArrowheads="1"/>
          </p:cNvSpPr>
          <p:nvPr>
            <p:ph type="body" idx="1"/>
          </p:nvPr>
        </p:nvSpPr>
        <p:spPr>
          <a:xfrm>
            <a:off x="1847851" y="1196752"/>
            <a:ext cx="8353425" cy="1152748"/>
          </a:xfrm>
        </p:spPr>
        <p:txBody>
          <a:bodyPr/>
          <a:lstStyle/>
          <a:p>
            <a:r>
              <a:rPr lang="en-US" altLang="zh-CN" dirty="0"/>
              <a:t>Divergent Design Choices</a:t>
            </a:r>
          </a:p>
          <a:p>
            <a:r>
              <a:rPr lang="en-US" altLang="zh-CN" dirty="0"/>
              <a:t>control logics  </a:t>
            </a:r>
            <a:r>
              <a:rPr lang="en-US" altLang="zh-CN" dirty="0" err="1"/>
              <a:t>v.s</a:t>
            </a:r>
            <a:r>
              <a:rPr lang="en-US" altLang="zh-CN" dirty="0"/>
              <a:t>. arithmetic logics</a:t>
            </a:r>
          </a:p>
        </p:txBody>
      </p:sp>
      <p:pic>
        <p:nvPicPr>
          <p:cNvPr id="308231" name="Picture 7" descr="未命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949" y="2349501"/>
            <a:ext cx="11187454" cy="3997184"/>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5CEABB6-07DC-46E8-9B57-56EC44A396E5}" type="slidenum">
              <a:rPr lang="en-US" altLang="zh-CN" smtClean="0"/>
              <a:t>42</a:t>
            </a:fld>
            <a:r>
              <a:rPr lang="en-US" altLang="zh-CN" smtClean="0"/>
              <a:t>/75</a:t>
            </a:r>
            <a:endParaRPr lang="zh-CN" altLang="en-US" dirty="0"/>
          </a:p>
        </p:txBody>
      </p:sp>
    </p:spTree>
    <p:extLst>
      <p:ext uri="{BB962C8B-B14F-4D97-AF65-F5344CB8AC3E}">
        <p14:creationId xmlns:p14="http://schemas.microsoft.com/office/powerpoint/2010/main" val="2422664951"/>
      </p:ext>
    </p:extLst>
  </p:cSld>
  <p:clrMapOvr>
    <a:masterClrMapping/>
  </p:clrMapOvr>
  <p:transition advTm="31671"/>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a:xfrm>
            <a:off x="2351088" y="188914"/>
            <a:ext cx="7981950" cy="936625"/>
          </a:xfrm>
        </p:spPr>
        <p:txBody>
          <a:bodyPr/>
          <a:lstStyle/>
          <a:p>
            <a:pPr algn="l"/>
            <a:r>
              <a:rPr lang="en-US" altLang="zh-CN" b="1" dirty="0">
                <a:ea typeface="楷体_GB2312" pitchFamily="49" charset="-122"/>
              </a:rPr>
              <a:t>Computing Pattern</a:t>
            </a:r>
          </a:p>
        </p:txBody>
      </p:sp>
      <p:sp>
        <p:nvSpPr>
          <p:cNvPr id="313347" name="Rectangle 3"/>
          <p:cNvSpPr>
            <a:spLocks noGrp="1" noChangeArrowheads="1"/>
          </p:cNvSpPr>
          <p:nvPr>
            <p:ph type="body" idx="1"/>
          </p:nvPr>
        </p:nvSpPr>
        <p:spPr>
          <a:xfrm>
            <a:off x="2351089" y="1125538"/>
            <a:ext cx="6624637" cy="1295400"/>
          </a:xfrm>
        </p:spPr>
        <p:txBody>
          <a:bodyPr/>
          <a:lstStyle/>
          <a:p>
            <a:r>
              <a:rPr lang="en-US" altLang="zh-CN" dirty="0"/>
              <a:t>Pipeline </a:t>
            </a:r>
            <a:r>
              <a:rPr lang="en-US" altLang="zh-CN" dirty="0" err="1"/>
              <a:t>v.s</a:t>
            </a:r>
            <a:r>
              <a:rPr lang="en-US" altLang="zh-CN" dirty="0"/>
              <a:t>. Concurrent</a:t>
            </a:r>
          </a:p>
        </p:txBody>
      </p:sp>
      <p:pic>
        <p:nvPicPr>
          <p:cNvPr id="313349" name="Picture 5" descr="Fivestagespipel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2416175"/>
            <a:ext cx="6553200" cy="1900238"/>
          </a:xfrm>
          <a:prstGeom prst="rect">
            <a:avLst/>
          </a:prstGeom>
          <a:noFill/>
          <a:extLst>
            <a:ext uri="{909E8E84-426E-40DD-AFC4-6F175D3DCCD1}">
              <a14:hiddenFill xmlns:a14="http://schemas.microsoft.com/office/drawing/2010/main">
                <a:solidFill>
                  <a:srgbClr val="FFFFFF"/>
                </a:solidFill>
              </a14:hiddenFill>
            </a:ext>
          </a:extLst>
        </p:spPr>
      </p:pic>
      <p:pic>
        <p:nvPicPr>
          <p:cNvPr id="313351" name="Picture 7"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276" y="4429126"/>
            <a:ext cx="3673475" cy="1997075"/>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5CEABB6-07DC-46E8-9B57-56EC44A396E5}" type="slidenum">
              <a:rPr lang="en-US" altLang="zh-CN" smtClean="0"/>
              <a:t>43</a:t>
            </a:fld>
            <a:r>
              <a:rPr lang="en-US" altLang="zh-CN" smtClean="0"/>
              <a:t>/75</a:t>
            </a:r>
            <a:endParaRPr lang="zh-CN" altLang="en-US" dirty="0"/>
          </a:p>
        </p:txBody>
      </p:sp>
    </p:spTree>
    <p:extLst>
      <p:ext uri="{BB962C8B-B14F-4D97-AF65-F5344CB8AC3E}">
        <p14:creationId xmlns:p14="http://schemas.microsoft.com/office/powerpoint/2010/main" val="805551383"/>
      </p:ext>
    </p:extLst>
  </p:cSld>
  <p:clrMapOvr>
    <a:masterClrMapping/>
  </p:clrMapOvr>
  <p:transition advTm="31671"/>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7" name="Rectangle 3"/>
          <p:cNvSpPr>
            <a:spLocks noGrp="1" noChangeArrowheads="1"/>
          </p:cNvSpPr>
          <p:nvPr>
            <p:ph type="body" idx="1"/>
          </p:nvPr>
        </p:nvSpPr>
        <p:spPr>
          <a:xfrm>
            <a:off x="526273" y="793545"/>
            <a:ext cx="11369489" cy="4464050"/>
          </a:xfrm>
        </p:spPr>
        <p:txBody>
          <a:bodyPr>
            <a:noAutofit/>
          </a:bodyPr>
          <a:lstStyle/>
          <a:p>
            <a:pPr>
              <a:lnSpc>
                <a:spcPct val="90000"/>
              </a:lnSpc>
            </a:pPr>
            <a:r>
              <a:rPr lang="en-US" altLang="zh-CN" sz="3600" dirty="0"/>
              <a:t>Using CPU+GPU Architecture (Heterogeneous)</a:t>
            </a:r>
          </a:p>
          <a:p>
            <a:pPr>
              <a:lnSpc>
                <a:spcPct val="90000"/>
              </a:lnSpc>
            </a:pPr>
            <a:r>
              <a:rPr lang="en-US" altLang="zh-CN" sz="3600" dirty="0"/>
              <a:t>Use the right processor and memory for each task</a:t>
            </a:r>
          </a:p>
          <a:p>
            <a:pPr>
              <a:lnSpc>
                <a:spcPct val="90000"/>
              </a:lnSpc>
            </a:pPr>
            <a:r>
              <a:rPr lang="en-US" altLang="zh-CN" sz="3600" dirty="0"/>
              <a:t>CPU excels at executing a few serial threads</a:t>
            </a:r>
          </a:p>
          <a:p>
            <a:pPr lvl="1">
              <a:lnSpc>
                <a:spcPct val="90000"/>
              </a:lnSpc>
            </a:pPr>
            <a:r>
              <a:rPr lang="en-US" altLang="zh-CN" sz="3200" dirty="0"/>
              <a:t>Fast sequential execution</a:t>
            </a:r>
          </a:p>
          <a:p>
            <a:pPr lvl="1">
              <a:lnSpc>
                <a:spcPct val="90000"/>
              </a:lnSpc>
            </a:pPr>
            <a:r>
              <a:rPr lang="en-US" altLang="zh-CN" sz="3200" dirty="0"/>
              <a:t>Low latency cached memory access</a:t>
            </a:r>
          </a:p>
          <a:p>
            <a:pPr>
              <a:lnSpc>
                <a:spcPct val="90000"/>
              </a:lnSpc>
            </a:pPr>
            <a:r>
              <a:rPr lang="en-US" altLang="zh-CN" sz="3600" dirty="0"/>
              <a:t>GPU excels at executing many parallel threads</a:t>
            </a:r>
          </a:p>
          <a:p>
            <a:pPr lvl="1">
              <a:lnSpc>
                <a:spcPct val="90000"/>
              </a:lnSpc>
            </a:pPr>
            <a:r>
              <a:rPr lang="en-US" altLang="zh-CN" sz="3200" dirty="0"/>
              <a:t>Scalable parallel execution</a:t>
            </a:r>
          </a:p>
          <a:p>
            <a:pPr lvl="1">
              <a:lnSpc>
                <a:spcPct val="90000"/>
              </a:lnSpc>
            </a:pPr>
            <a:r>
              <a:rPr lang="en-US" altLang="zh-CN" sz="3200" dirty="0"/>
              <a:t>High bandwidth parallel memory access</a:t>
            </a:r>
          </a:p>
        </p:txBody>
      </p:sp>
      <p:sp>
        <p:nvSpPr>
          <p:cNvPr id="3" name="灯片编号占位符 2"/>
          <p:cNvSpPr>
            <a:spLocks noGrp="1"/>
          </p:cNvSpPr>
          <p:nvPr>
            <p:ph type="sldNum" sz="quarter" idx="12"/>
          </p:nvPr>
        </p:nvSpPr>
        <p:spPr/>
        <p:txBody>
          <a:bodyPr/>
          <a:lstStyle/>
          <a:p>
            <a:fld id="{B5CEABB6-07DC-46E8-9B57-56EC44A396E5}" type="slidenum">
              <a:rPr lang="en-US" altLang="zh-CN" smtClean="0"/>
              <a:t>44</a:t>
            </a:fld>
            <a:r>
              <a:rPr lang="en-US" altLang="zh-CN" smtClean="0"/>
              <a:t>/75</a:t>
            </a:r>
            <a:endParaRPr lang="zh-CN" altLang="en-US" dirty="0"/>
          </a:p>
        </p:txBody>
      </p:sp>
    </p:spTree>
    <p:extLst>
      <p:ext uri="{BB962C8B-B14F-4D97-AF65-F5344CB8AC3E}">
        <p14:creationId xmlns:p14="http://schemas.microsoft.com/office/powerpoint/2010/main" val="3491019199"/>
      </p:ext>
    </p:extLst>
  </p:cSld>
  <p:clrMapOvr>
    <a:masterClrMapping/>
  </p:clrMapOvr>
  <p:transition advTm="31671"/>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2171700" y="260351"/>
            <a:ext cx="8496300" cy="936625"/>
          </a:xfrm>
        </p:spPr>
        <p:txBody>
          <a:bodyPr/>
          <a:lstStyle/>
          <a:p>
            <a:pPr algn="l"/>
            <a:r>
              <a:rPr lang="en-US" altLang="zh-CN" b="1" dirty="0">
                <a:ea typeface="楷体_GB2312" pitchFamily="49" charset="-122"/>
              </a:rPr>
              <a:t>GPGPU’s benefits</a:t>
            </a:r>
          </a:p>
        </p:txBody>
      </p:sp>
      <p:sp>
        <p:nvSpPr>
          <p:cNvPr id="315395" name="Rectangle 3"/>
          <p:cNvSpPr>
            <a:spLocks noGrp="1" noChangeArrowheads="1"/>
          </p:cNvSpPr>
          <p:nvPr>
            <p:ph type="body" idx="1"/>
          </p:nvPr>
        </p:nvSpPr>
        <p:spPr>
          <a:xfrm>
            <a:off x="506994" y="1341439"/>
            <a:ext cx="11445520" cy="4941887"/>
          </a:xfrm>
        </p:spPr>
        <p:txBody>
          <a:bodyPr>
            <a:noAutofit/>
          </a:bodyPr>
          <a:lstStyle/>
          <a:p>
            <a:pPr>
              <a:lnSpc>
                <a:spcPct val="80000"/>
              </a:lnSpc>
              <a:spcBef>
                <a:spcPts val="1800"/>
              </a:spcBef>
            </a:pPr>
            <a:r>
              <a:rPr lang="en-US" altLang="zh-CN" sz="3200" dirty="0"/>
              <a:t>It frees the programmer from possessing intimate knowledge of graphics APIs and GPU architecture.</a:t>
            </a:r>
          </a:p>
          <a:p>
            <a:pPr>
              <a:lnSpc>
                <a:spcPct val="80000"/>
              </a:lnSpc>
              <a:spcBef>
                <a:spcPts val="1800"/>
              </a:spcBef>
            </a:pPr>
            <a:r>
              <a:rPr lang="en-US" altLang="zh-CN" sz="3200" dirty="0"/>
              <a:t>Problems are not needed to be expressed in terms of vertex coordinates, textures and </a:t>
            </a:r>
            <a:r>
              <a:rPr lang="en-US" altLang="zh-CN" sz="3200" dirty="0" err="1"/>
              <a:t>shader</a:t>
            </a:r>
            <a:r>
              <a:rPr lang="en-US" altLang="zh-CN" sz="3200" dirty="0"/>
              <a:t> programs, greatly decreasing program complexity. </a:t>
            </a:r>
          </a:p>
          <a:p>
            <a:pPr>
              <a:lnSpc>
                <a:spcPct val="80000"/>
              </a:lnSpc>
              <a:spcBef>
                <a:spcPts val="1800"/>
              </a:spcBef>
            </a:pPr>
            <a:r>
              <a:rPr lang="en-US" altLang="zh-CN" sz="3200" dirty="0"/>
              <a:t>Basic programming features such as random reads and writes to memory are supported, greatly develop the programming model. </a:t>
            </a:r>
          </a:p>
          <a:p>
            <a:pPr>
              <a:lnSpc>
                <a:spcPct val="80000"/>
              </a:lnSpc>
              <a:spcBef>
                <a:spcPts val="1800"/>
              </a:spcBef>
            </a:pPr>
            <a:r>
              <a:rPr lang="en-US" altLang="zh-CN" sz="3200" dirty="0"/>
              <a:t>The import of double precision support scientific applications on the GPU with high performance.</a:t>
            </a:r>
            <a:endParaRPr lang="en-US" altLang="zh-CN" sz="3200" b="1" dirty="0"/>
          </a:p>
        </p:txBody>
      </p:sp>
      <p:sp>
        <p:nvSpPr>
          <p:cNvPr id="3" name="灯片编号占位符 2"/>
          <p:cNvSpPr>
            <a:spLocks noGrp="1"/>
          </p:cNvSpPr>
          <p:nvPr>
            <p:ph type="sldNum" sz="quarter" idx="12"/>
          </p:nvPr>
        </p:nvSpPr>
        <p:spPr/>
        <p:txBody>
          <a:bodyPr/>
          <a:lstStyle/>
          <a:p>
            <a:fld id="{B5CEABB6-07DC-46E8-9B57-56EC44A396E5}" type="slidenum">
              <a:rPr lang="en-US" altLang="zh-CN" smtClean="0"/>
              <a:t>45</a:t>
            </a:fld>
            <a:r>
              <a:rPr lang="en-US" altLang="zh-CN" smtClean="0"/>
              <a:t>/75</a:t>
            </a:r>
            <a:endParaRPr lang="zh-CN" altLang="en-US" dirty="0"/>
          </a:p>
        </p:txBody>
      </p:sp>
    </p:spTree>
    <p:extLst>
      <p:ext uri="{BB962C8B-B14F-4D97-AF65-F5344CB8AC3E}">
        <p14:creationId xmlns:p14="http://schemas.microsoft.com/office/powerpoint/2010/main" val="2609420248"/>
      </p:ext>
    </p:extLst>
  </p:cSld>
  <p:clrMapOvr>
    <a:masterClrMapping/>
  </p:clrMapOvr>
  <p:transition advTm="31671"/>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746" name="Picture 2" descr="全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
            <a:ext cx="4600575" cy="2257425"/>
          </a:xfrm>
          <a:prstGeom prst="rect">
            <a:avLst/>
          </a:prstGeom>
          <a:noFill/>
          <a:extLst>
            <a:ext uri="{909E8E84-426E-40DD-AFC4-6F175D3DCCD1}">
              <a14:hiddenFill xmlns:a14="http://schemas.microsoft.com/office/drawing/2010/main">
                <a:solidFill>
                  <a:srgbClr val="FFFFFF"/>
                </a:solidFill>
              </a14:hiddenFill>
            </a:ext>
          </a:extLst>
        </p:spPr>
      </p:pic>
      <p:pic>
        <p:nvPicPr>
          <p:cNvPr id="415747" name="Picture 3" descr="chi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64" y="-7938"/>
            <a:ext cx="4465637" cy="1817688"/>
          </a:xfrm>
          <a:prstGeom prst="rect">
            <a:avLst/>
          </a:prstGeom>
          <a:noFill/>
          <a:extLst>
            <a:ext uri="{909E8E84-426E-40DD-AFC4-6F175D3DCCD1}">
              <a14:hiddenFill xmlns:a14="http://schemas.microsoft.com/office/drawing/2010/main">
                <a:solidFill>
                  <a:srgbClr val="FFFFFF"/>
                </a:solidFill>
              </a14:hiddenFill>
            </a:ext>
          </a:extLst>
        </p:spPr>
      </p:pic>
      <p:pic>
        <p:nvPicPr>
          <p:cNvPr id="415748" name="Picture 4" descr="Nvidia-Fermi-GP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3338" y="3213101"/>
            <a:ext cx="4284662" cy="2532063"/>
          </a:xfrm>
          <a:prstGeom prst="rect">
            <a:avLst/>
          </a:prstGeom>
          <a:noFill/>
          <a:extLst>
            <a:ext uri="{909E8E84-426E-40DD-AFC4-6F175D3DCCD1}">
              <a14:hiddenFill xmlns:a14="http://schemas.microsoft.com/office/drawing/2010/main">
                <a:solidFill>
                  <a:srgbClr val="FFFFFF"/>
                </a:solidFill>
              </a14:hiddenFill>
            </a:ext>
          </a:extLst>
        </p:spPr>
      </p:pic>
      <p:pic>
        <p:nvPicPr>
          <p:cNvPr id="415749" name="Picture 5" descr="200910101150272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1" y="2224088"/>
            <a:ext cx="4716463" cy="4660900"/>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5CEABB6-07DC-46E8-9B57-56EC44A396E5}" type="slidenum">
              <a:rPr lang="en-US" altLang="zh-CN" smtClean="0"/>
              <a:t>46</a:t>
            </a:fld>
            <a:r>
              <a:rPr lang="en-US" altLang="zh-CN" smtClean="0"/>
              <a:t>/75</a:t>
            </a:r>
            <a:endParaRPr lang="zh-CN" altLang="en-US" dirty="0"/>
          </a:p>
        </p:txBody>
      </p:sp>
    </p:spTree>
    <p:extLst>
      <p:ext uri="{BB962C8B-B14F-4D97-AF65-F5344CB8AC3E}">
        <p14:creationId xmlns:p14="http://schemas.microsoft.com/office/powerpoint/2010/main" val="497880381"/>
      </p:ext>
    </p:extLst>
  </p:cSld>
  <p:clrMapOvr>
    <a:masterClrMapping/>
  </p:clrMapOvr>
  <p:transition advTm="31671"/>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ermi-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0335" y="1607859"/>
            <a:ext cx="9144000" cy="50673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a:spLocks noGrp="1" noChangeArrowheads="1"/>
          </p:cNvSpPr>
          <p:nvPr>
            <p:ph type="title"/>
          </p:nvPr>
        </p:nvSpPr>
        <p:spPr>
          <a:xfrm>
            <a:off x="2171700" y="260351"/>
            <a:ext cx="8496300" cy="936625"/>
          </a:xfrm>
          <a:noFill/>
        </p:spPr>
        <p:txBody>
          <a:bodyPr/>
          <a:lstStyle/>
          <a:p>
            <a:pPr algn="l"/>
            <a:r>
              <a:rPr lang="en-US" altLang="zh-CN" b="1"/>
              <a:t>Structure of GPGPU Chips</a:t>
            </a:r>
          </a:p>
        </p:txBody>
      </p:sp>
      <p:sp>
        <p:nvSpPr>
          <p:cNvPr id="3" name="灯片编号占位符 2"/>
          <p:cNvSpPr>
            <a:spLocks noGrp="1"/>
          </p:cNvSpPr>
          <p:nvPr>
            <p:ph type="sldNum" sz="quarter" idx="12"/>
          </p:nvPr>
        </p:nvSpPr>
        <p:spPr/>
        <p:txBody>
          <a:bodyPr/>
          <a:lstStyle/>
          <a:p>
            <a:fld id="{B5CEABB6-07DC-46E8-9B57-56EC44A396E5}" type="slidenum">
              <a:rPr lang="en-US" altLang="zh-CN" smtClean="0"/>
              <a:t>47</a:t>
            </a:fld>
            <a:r>
              <a:rPr lang="en-US" altLang="zh-CN" smtClean="0"/>
              <a:t>/75</a:t>
            </a:r>
            <a:endParaRPr lang="zh-CN" altLang="en-US" dirty="0"/>
          </a:p>
        </p:txBody>
      </p:sp>
    </p:spTree>
    <p:extLst>
      <p:ext uri="{BB962C8B-B14F-4D97-AF65-F5344CB8AC3E}">
        <p14:creationId xmlns:p14="http://schemas.microsoft.com/office/powerpoint/2010/main" val="169649843"/>
      </p:ext>
    </p:extLst>
  </p:cSld>
  <p:clrMapOvr>
    <a:masterClrMapping/>
  </p:clrMapOvr>
  <p:transition advTm="31671"/>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7794" name="Picture 2" descr="Ferm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6915" y="562878"/>
            <a:ext cx="6474761" cy="6295122"/>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5CEABB6-07DC-46E8-9B57-56EC44A396E5}" type="slidenum">
              <a:rPr lang="en-US" altLang="zh-CN" smtClean="0"/>
              <a:t>48</a:t>
            </a:fld>
            <a:r>
              <a:rPr lang="en-US" altLang="zh-CN" smtClean="0"/>
              <a:t>/75</a:t>
            </a:r>
            <a:endParaRPr lang="zh-CN" altLang="en-US" dirty="0"/>
          </a:p>
        </p:txBody>
      </p:sp>
    </p:spTree>
    <p:extLst>
      <p:ext uri="{BB962C8B-B14F-4D97-AF65-F5344CB8AC3E}">
        <p14:creationId xmlns:p14="http://schemas.microsoft.com/office/powerpoint/2010/main" val="2704425965"/>
      </p:ext>
    </p:extLst>
  </p:cSld>
  <p:clrMapOvr>
    <a:masterClrMapping/>
  </p:clrMapOvr>
  <p:transition advTm="31671"/>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2742" name="Picture 6" descr="gp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9249" y="1709860"/>
            <a:ext cx="9109075" cy="3035300"/>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5CEABB6-07DC-46E8-9B57-56EC44A396E5}" type="slidenum">
              <a:rPr lang="en-US" altLang="zh-CN" smtClean="0"/>
              <a:t>49</a:t>
            </a:fld>
            <a:r>
              <a:rPr lang="en-US" altLang="zh-CN" smtClean="0"/>
              <a:t>/75</a:t>
            </a:r>
            <a:endParaRPr lang="zh-CN" altLang="en-US" dirty="0"/>
          </a:p>
        </p:txBody>
      </p:sp>
    </p:spTree>
    <p:extLst>
      <p:ext uri="{BB962C8B-B14F-4D97-AF65-F5344CB8AC3E}">
        <p14:creationId xmlns:p14="http://schemas.microsoft.com/office/powerpoint/2010/main" val="1548816396"/>
      </p:ext>
    </p:extLst>
  </p:cSld>
  <p:clrMapOvr>
    <a:masterClrMapping/>
  </p:clrMapOvr>
  <p:transition advTm="31671"/>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xmlns="" id="{4A3FF3C2-A244-C540-8055-DE9018F6D111}"/>
              </a:ext>
            </a:extLst>
          </p:cNvPr>
          <p:cNvSpPr>
            <a:spLocks noGrp="1"/>
          </p:cNvSpPr>
          <p:nvPr>
            <p:ph type="title"/>
          </p:nvPr>
        </p:nvSpPr>
        <p:spPr>
          <a:xfrm>
            <a:off x="1447800" y="599925"/>
            <a:ext cx="9296400" cy="921933"/>
          </a:xfrm>
        </p:spPr>
        <p:txBody>
          <a:bodyPr/>
          <a:lstStyle/>
          <a:p>
            <a:r>
              <a:rPr kumimoji="1" lang="zh-CN" altLang="en-US" dirty="0" smtClean="0"/>
              <a:t>数据级</a:t>
            </a:r>
            <a:r>
              <a:rPr kumimoji="1" lang="zh-CN" altLang="en-US" dirty="0"/>
              <a:t>并行与</a:t>
            </a:r>
            <a:r>
              <a:rPr kumimoji="1" lang="en-US" altLang="zh-Hans" dirty="0"/>
              <a:t>SPMD</a:t>
            </a:r>
            <a:endParaRPr kumimoji="1" lang="zh-CN" altLang="en-US" dirty="0"/>
          </a:p>
        </p:txBody>
      </p:sp>
      <p:sp>
        <p:nvSpPr>
          <p:cNvPr id="16" name="内容占位符 15">
            <a:extLst>
              <a:ext uri="{FF2B5EF4-FFF2-40B4-BE49-F238E27FC236}">
                <a16:creationId xmlns:a16="http://schemas.microsoft.com/office/drawing/2014/main" xmlns="" id="{DC122CA1-1132-4C4E-88D2-1426DEE9D256}"/>
              </a:ext>
            </a:extLst>
          </p:cNvPr>
          <p:cNvSpPr>
            <a:spLocks noGrp="1"/>
          </p:cNvSpPr>
          <p:nvPr>
            <p:ph sz="quarter" idx="23"/>
          </p:nvPr>
        </p:nvSpPr>
        <p:spPr>
          <a:xfrm>
            <a:off x="1447800" y="2121780"/>
            <a:ext cx="9296400" cy="830174"/>
          </a:xfrm>
        </p:spPr>
        <p:txBody>
          <a:bodyPr/>
          <a:lstStyle/>
          <a:p>
            <a:r>
              <a:rPr kumimoji="1" lang="zh-CN" altLang="en-US" dirty="0"/>
              <a:t>思考：一个</a:t>
            </a:r>
            <a:r>
              <a:rPr kumimoji="1" lang="en-US" altLang="zh-CN" dirty="0"/>
              <a:t>SPMD</a:t>
            </a:r>
            <a:r>
              <a:rPr kumimoji="1" lang="zh-CN" altLang="en-US" dirty="0"/>
              <a:t>程序如何运行在</a:t>
            </a:r>
            <a:r>
              <a:rPr kumimoji="1" lang="en-US" altLang="zh-CN" dirty="0"/>
              <a:t>SISD</a:t>
            </a:r>
            <a:r>
              <a:rPr kumimoji="1" lang="zh-CN" altLang="en-US" dirty="0"/>
              <a:t>（或</a:t>
            </a:r>
            <a:r>
              <a:rPr kumimoji="1" lang="en-US" altLang="zh-CN" dirty="0"/>
              <a:t>MIMD</a:t>
            </a:r>
            <a:r>
              <a:rPr kumimoji="1" lang="zh-CN" altLang="en-US" dirty="0"/>
              <a:t>）上</a:t>
            </a:r>
            <a:r>
              <a:rPr kumimoji="1" lang="en-US" altLang="zh-CN" dirty="0"/>
              <a:t>?</a:t>
            </a:r>
          </a:p>
          <a:p>
            <a:endParaRPr kumimoji="1" lang="zh-CN" altLang="en-US" dirty="0"/>
          </a:p>
        </p:txBody>
      </p:sp>
      <p:grpSp>
        <p:nvGrpSpPr>
          <p:cNvPr id="22" name="组合 21">
            <a:extLst>
              <a:ext uri="{FF2B5EF4-FFF2-40B4-BE49-F238E27FC236}">
                <a16:creationId xmlns:a16="http://schemas.microsoft.com/office/drawing/2014/main" xmlns="" id="{CCB4D130-D6EE-D145-9522-6C118784074E}"/>
              </a:ext>
            </a:extLst>
          </p:cNvPr>
          <p:cNvGrpSpPr/>
          <p:nvPr/>
        </p:nvGrpSpPr>
        <p:grpSpPr>
          <a:xfrm>
            <a:off x="1215736" y="2973282"/>
            <a:ext cx="4399337" cy="2706423"/>
            <a:chOff x="1215736" y="2973282"/>
            <a:chExt cx="4399337" cy="2706423"/>
          </a:xfrm>
        </p:grpSpPr>
        <p:sp>
          <p:nvSpPr>
            <p:cNvPr id="10" name="矩形 9">
              <a:extLst>
                <a:ext uri="{FF2B5EF4-FFF2-40B4-BE49-F238E27FC236}">
                  <a16:creationId xmlns:a16="http://schemas.microsoft.com/office/drawing/2014/main" xmlns="" id="{7185CD06-1D15-4547-B75E-A936D8399F90}"/>
                </a:ext>
              </a:extLst>
            </p:cNvPr>
            <p:cNvSpPr/>
            <p:nvPr/>
          </p:nvSpPr>
          <p:spPr>
            <a:xfrm>
              <a:off x="1562100" y="3861839"/>
              <a:ext cx="914400" cy="357187"/>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1" name="矩形 10">
              <a:extLst>
                <a:ext uri="{FF2B5EF4-FFF2-40B4-BE49-F238E27FC236}">
                  <a16:creationId xmlns:a16="http://schemas.microsoft.com/office/drawing/2014/main" xmlns="" id="{70FF6690-53A8-6648-BAAC-733A4C199D41}"/>
                </a:ext>
              </a:extLst>
            </p:cNvPr>
            <p:cNvSpPr/>
            <p:nvPr/>
          </p:nvSpPr>
          <p:spPr>
            <a:xfrm>
              <a:off x="1562100" y="4569069"/>
              <a:ext cx="914400" cy="357187"/>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4" name="文本框 3">
              <a:extLst>
                <a:ext uri="{FF2B5EF4-FFF2-40B4-BE49-F238E27FC236}">
                  <a16:creationId xmlns:a16="http://schemas.microsoft.com/office/drawing/2014/main" xmlns="" id="{FD537670-D576-E740-87E6-35842C2262B1}"/>
                </a:ext>
              </a:extLst>
            </p:cNvPr>
            <p:cNvSpPr txBox="1"/>
            <p:nvPr/>
          </p:nvSpPr>
          <p:spPr>
            <a:xfrm>
              <a:off x="1215736" y="2973282"/>
              <a:ext cx="1607127" cy="369332"/>
            </a:xfrm>
            <a:prstGeom prst="rect">
              <a:avLst/>
            </a:prstGeom>
            <a:noFill/>
          </p:spPr>
          <p:txBody>
            <a:bodyPr wrap="square" rtlCol="0">
              <a:spAutoFit/>
            </a:bodyPr>
            <a:lstStyle/>
            <a:p>
              <a:pPr algn="ctr"/>
              <a:r>
                <a:rPr kumimoji="1" lang="en-US" altLang="zh-CN" dirty="0"/>
                <a:t>SPMD Program</a:t>
              </a:r>
              <a:endParaRPr kumimoji="1" lang="zh-CN" altLang="en-US" dirty="0"/>
            </a:p>
          </p:txBody>
        </p:sp>
        <p:sp>
          <p:nvSpPr>
            <p:cNvPr id="5" name="矩形 4">
              <a:extLst>
                <a:ext uri="{FF2B5EF4-FFF2-40B4-BE49-F238E27FC236}">
                  <a16:creationId xmlns:a16="http://schemas.microsoft.com/office/drawing/2014/main" xmlns="" id="{CB92FB5F-5F79-A34B-B37D-BB87DFC6CC0B}"/>
                </a:ext>
              </a:extLst>
            </p:cNvPr>
            <p:cNvSpPr/>
            <p:nvPr/>
          </p:nvSpPr>
          <p:spPr>
            <a:xfrm>
              <a:off x="3009900" y="4219026"/>
              <a:ext cx="704850" cy="350043"/>
            </a:xfrm>
            <a:prstGeom prst="rect">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endParaRPr kumimoji="1" lang="zh-CN" altLang="en-US" dirty="0">
                <a:solidFill>
                  <a:sysClr val="windowText" lastClr="000000"/>
                </a:solidFill>
              </a:endParaRPr>
            </a:p>
          </p:txBody>
        </p:sp>
        <p:sp>
          <p:nvSpPr>
            <p:cNvPr id="17" name="矩形 16">
              <a:extLst>
                <a:ext uri="{FF2B5EF4-FFF2-40B4-BE49-F238E27FC236}">
                  <a16:creationId xmlns:a16="http://schemas.microsoft.com/office/drawing/2014/main" xmlns="" id="{CA0327F0-B6F0-3C4F-A649-E74A09ED166A}"/>
                </a:ext>
              </a:extLst>
            </p:cNvPr>
            <p:cNvSpPr/>
            <p:nvPr/>
          </p:nvSpPr>
          <p:spPr>
            <a:xfrm>
              <a:off x="3714750" y="4219025"/>
              <a:ext cx="704850" cy="350043"/>
            </a:xfrm>
            <a:prstGeom prst="rect">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endParaRPr kumimoji="1" lang="zh-CN" altLang="en-US" dirty="0">
                <a:solidFill>
                  <a:sysClr val="windowText" lastClr="000000"/>
                </a:solidFill>
              </a:endParaRPr>
            </a:p>
          </p:txBody>
        </p:sp>
        <p:sp>
          <p:nvSpPr>
            <p:cNvPr id="18" name="矩形 17">
              <a:extLst>
                <a:ext uri="{FF2B5EF4-FFF2-40B4-BE49-F238E27FC236}">
                  <a16:creationId xmlns:a16="http://schemas.microsoft.com/office/drawing/2014/main" xmlns="" id="{9DFF4349-3217-374E-AACA-CDB6999F3B94}"/>
                </a:ext>
              </a:extLst>
            </p:cNvPr>
            <p:cNvSpPr/>
            <p:nvPr/>
          </p:nvSpPr>
          <p:spPr>
            <a:xfrm>
              <a:off x="4419600" y="4219024"/>
              <a:ext cx="704850" cy="350043"/>
            </a:xfrm>
            <a:prstGeom prst="rect">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endParaRPr kumimoji="1" lang="zh-CN" altLang="en-US" dirty="0">
                <a:solidFill>
                  <a:sysClr val="windowText" lastClr="000000"/>
                </a:solidFill>
              </a:endParaRPr>
            </a:p>
          </p:txBody>
        </p:sp>
        <p:cxnSp>
          <p:nvCxnSpPr>
            <p:cNvPr id="7" name="直线箭头连接符 6">
              <a:extLst>
                <a:ext uri="{FF2B5EF4-FFF2-40B4-BE49-F238E27FC236}">
                  <a16:creationId xmlns:a16="http://schemas.microsoft.com/office/drawing/2014/main" xmlns="" id="{C4E5F67B-65E7-754E-80CE-DDB031ABE143}"/>
                </a:ext>
              </a:extLst>
            </p:cNvPr>
            <p:cNvCxnSpPr>
              <a:stCxn id="3" idx="3"/>
              <a:endCxn id="5" idx="1"/>
            </p:cNvCxnSpPr>
            <p:nvPr/>
          </p:nvCxnSpPr>
          <p:spPr>
            <a:xfrm flipV="1">
              <a:off x="2476500" y="4394048"/>
              <a:ext cx="533400" cy="35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矩形 18">
              <a:extLst>
                <a:ext uri="{FF2B5EF4-FFF2-40B4-BE49-F238E27FC236}">
                  <a16:creationId xmlns:a16="http://schemas.microsoft.com/office/drawing/2014/main" xmlns="" id="{37EBBD7D-DE71-EE4B-848E-74E2B32FAC5E}"/>
                </a:ext>
              </a:extLst>
            </p:cNvPr>
            <p:cNvSpPr/>
            <p:nvPr/>
          </p:nvSpPr>
          <p:spPr>
            <a:xfrm>
              <a:off x="1562100" y="3501656"/>
              <a:ext cx="914400" cy="357187"/>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20" name="矩形 19">
              <a:extLst>
                <a:ext uri="{FF2B5EF4-FFF2-40B4-BE49-F238E27FC236}">
                  <a16:creationId xmlns:a16="http://schemas.microsoft.com/office/drawing/2014/main" xmlns="" id="{C5461F56-5752-624D-9CB8-90425DCCE714}"/>
                </a:ext>
              </a:extLst>
            </p:cNvPr>
            <p:cNvSpPr/>
            <p:nvPr/>
          </p:nvSpPr>
          <p:spPr>
            <a:xfrm>
              <a:off x="1562100" y="4926930"/>
              <a:ext cx="914400" cy="357187"/>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3" name="矩形 2">
              <a:extLst>
                <a:ext uri="{FF2B5EF4-FFF2-40B4-BE49-F238E27FC236}">
                  <a16:creationId xmlns:a16="http://schemas.microsoft.com/office/drawing/2014/main" xmlns="" id="{D75874AD-50EB-644B-A808-F92C826532DF}"/>
                </a:ext>
              </a:extLst>
            </p:cNvPr>
            <p:cNvSpPr/>
            <p:nvPr/>
          </p:nvSpPr>
          <p:spPr>
            <a:xfrm>
              <a:off x="1562100" y="4219026"/>
              <a:ext cx="914400" cy="357187"/>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9" name="文本框 8">
              <a:extLst>
                <a:ext uri="{FF2B5EF4-FFF2-40B4-BE49-F238E27FC236}">
                  <a16:creationId xmlns:a16="http://schemas.microsoft.com/office/drawing/2014/main" xmlns="" id="{D52C370B-8EFA-D545-90B1-1C7288080D15}"/>
                </a:ext>
              </a:extLst>
            </p:cNvPr>
            <p:cNvSpPr txBox="1"/>
            <p:nvPr/>
          </p:nvSpPr>
          <p:spPr>
            <a:xfrm>
              <a:off x="5257283" y="4199735"/>
              <a:ext cx="357790" cy="369332"/>
            </a:xfrm>
            <a:prstGeom prst="rect">
              <a:avLst/>
            </a:prstGeom>
            <a:noFill/>
          </p:spPr>
          <p:txBody>
            <a:bodyPr wrap="none" rtlCol="0">
              <a:spAutoFit/>
            </a:bodyPr>
            <a:lstStyle/>
            <a:p>
              <a:r>
                <a:rPr kumimoji="1" lang="en-US" altLang="zh-CN" dirty="0"/>
                <a:t>...</a:t>
              </a:r>
              <a:endParaRPr kumimoji="1" lang="zh-CN" altLang="en-US" dirty="0"/>
            </a:p>
          </p:txBody>
        </p:sp>
        <p:sp>
          <p:nvSpPr>
            <p:cNvPr id="21" name="文本框 20">
              <a:extLst>
                <a:ext uri="{FF2B5EF4-FFF2-40B4-BE49-F238E27FC236}">
                  <a16:creationId xmlns:a16="http://schemas.microsoft.com/office/drawing/2014/main" xmlns="" id="{F546208D-CF65-5749-9D3C-B3733A4D9EDF}"/>
                </a:ext>
              </a:extLst>
            </p:cNvPr>
            <p:cNvSpPr txBox="1"/>
            <p:nvPr/>
          </p:nvSpPr>
          <p:spPr>
            <a:xfrm>
              <a:off x="1852010" y="5310373"/>
              <a:ext cx="357790"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114" name="组合 113">
            <a:extLst>
              <a:ext uri="{FF2B5EF4-FFF2-40B4-BE49-F238E27FC236}">
                <a16:creationId xmlns:a16="http://schemas.microsoft.com/office/drawing/2014/main" xmlns="" id="{A452E682-0421-954A-BE3E-562436F3CB65}"/>
              </a:ext>
            </a:extLst>
          </p:cNvPr>
          <p:cNvGrpSpPr/>
          <p:nvPr/>
        </p:nvGrpSpPr>
        <p:grpSpPr>
          <a:xfrm>
            <a:off x="6352059" y="2717612"/>
            <a:ext cx="2207962" cy="3638740"/>
            <a:chOff x="6352059" y="2717612"/>
            <a:chExt cx="2207962" cy="3638740"/>
          </a:xfrm>
        </p:grpSpPr>
        <p:sp>
          <p:nvSpPr>
            <p:cNvPr id="35" name="文本框 34">
              <a:extLst>
                <a:ext uri="{FF2B5EF4-FFF2-40B4-BE49-F238E27FC236}">
                  <a16:creationId xmlns:a16="http://schemas.microsoft.com/office/drawing/2014/main" xmlns="" id="{6B5B9443-F66B-4E43-9381-5F268424406C}"/>
                </a:ext>
              </a:extLst>
            </p:cNvPr>
            <p:cNvSpPr txBox="1"/>
            <p:nvPr/>
          </p:nvSpPr>
          <p:spPr>
            <a:xfrm>
              <a:off x="6352059" y="2717612"/>
              <a:ext cx="2207962" cy="369332"/>
            </a:xfrm>
            <a:prstGeom prst="rect">
              <a:avLst/>
            </a:prstGeom>
            <a:noFill/>
          </p:spPr>
          <p:txBody>
            <a:bodyPr wrap="square" rtlCol="0">
              <a:spAutoFit/>
            </a:bodyPr>
            <a:lstStyle/>
            <a:p>
              <a:pPr algn="ctr"/>
              <a:r>
                <a:rPr kumimoji="1" lang="en-US" altLang="zh-CN" dirty="0"/>
                <a:t>Single-core processor</a:t>
              </a:r>
              <a:endParaRPr kumimoji="1" lang="zh-CN" altLang="en-US" dirty="0"/>
            </a:p>
          </p:txBody>
        </p:sp>
        <p:grpSp>
          <p:nvGrpSpPr>
            <p:cNvPr id="84" name="组合 83">
              <a:extLst>
                <a:ext uri="{FF2B5EF4-FFF2-40B4-BE49-F238E27FC236}">
                  <a16:creationId xmlns:a16="http://schemas.microsoft.com/office/drawing/2014/main" xmlns="" id="{E6CF4C52-425B-3947-AE37-CE36A1C85A8D}"/>
                </a:ext>
              </a:extLst>
            </p:cNvPr>
            <p:cNvGrpSpPr/>
            <p:nvPr/>
          </p:nvGrpSpPr>
          <p:grpSpPr>
            <a:xfrm>
              <a:off x="6943287" y="3342614"/>
              <a:ext cx="1030410" cy="3013738"/>
              <a:chOff x="6943287" y="3342614"/>
              <a:chExt cx="1030410" cy="3013738"/>
            </a:xfrm>
          </p:grpSpPr>
          <p:grpSp>
            <p:nvGrpSpPr>
              <p:cNvPr id="75" name="组合 74">
                <a:extLst>
                  <a:ext uri="{FF2B5EF4-FFF2-40B4-BE49-F238E27FC236}">
                    <a16:creationId xmlns:a16="http://schemas.microsoft.com/office/drawing/2014/main" xmlns="" id="{1D6A5E55-4D03-D04A-820B-6F43C271FE56}"/>
                  </a:ext>
                </a:extLst>
              </p:cNvPr>
              <p:cNvGrpSpPr/>
              <p:nvPr/>
            </p:nvGrpSpPr>
            <p:grpSpPr>
              <a:xfrm>
                <a:off x="6998839" y="3858232"/>
                <a:ext cx="914401" cy="2224516"/>
                <a:chOff x="6998839" y="3858232"/>
                <a:chExt cx="914401" cy="2224516"/>
              </a:xfrm>
            </p:grpSpPr>
            <p:sp>
              <p:nvSpPr>
                <p:cNvPr id="74" name="矩形 73">
                  <a:extLst>
                    <a:ext uri="{FF2B5EF4-FFF2-40B4-BE49-F238E27FC236}">
                      <a16:creationId xmlns:a16="http://schemas.microsoft.com/office/drawing/2014/main" xmlns="" id="{E29BB86C-B763-2548-914A-980B92DA2764}"/>
                    </a:ext>
                  </a:extLst>
                </p:cNvPr>
                <p:cNvSpPr/>
                <p:nvPr/>
              </p:nvSpPr>
              <p:spPr>
                <a:xfrm>
                  <a:off x="6998839" y="3858232"/>
                  <a:ext cx="914401" cy="2224516"/>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zh-CN" sz="1400" dirty="0">
                      <a:solidFill>
                        <a:sysClr val="windowText" lastClr="000000"/>
                      </a:solidFill>
                    </a:rPr>
                    <a:t>pipeline</a:t>
                  </a:r>
                  <a:endParaRPr kumimoji="1" lang="zh-CN" altLang="en-US" sz="1400" dirty="0">
                    <a:solidFill>
                      <a:sysClr val="windowText" lastClr="000000"/>
                    </a:solidFill>
                  </a:endParaRPr>
                </a:p>
              </p:txBody>
            </p:sp>
            <p:grpSp>
              <p:nvGrpSpPr>
                <p:cNvPr id="37" name="组合 36">
                  <a:extLst>
                    <a:ext uri="{FF2B5EF4-FFF2-40B4-BE49-F238E27FC236}">
                      <a16:creationId xmlns:a16="http://schemas.microsoft.com/office/drawing/2014/main" xmlns="" id="{AB3973BA-4B42-4747-8E99-737516AE96EF}"/>
                    </a:ext>
                  </a:extLst>
                </p:cNvPr>
                <p:cNvGrpSpPr/>
                <p:nvPr/>
              </p:nvGrpSpPr>
              <p:grpSpPr>
                <a:xfrm>
                  <a:off x="7087725" y="4072720"/>
                  <a:ext cx="729095" cy="1615017"/>
                  <a:chOff x="6792193" y="3695286"/>
                  <a:chExt cx="729095" cy="1615017"/>
                </a:xfrm>
              </p:grpSpPr>
              <p:sp>
                <p:nvSpPr>
                  <p:cNvPr id="23" name="矩形 22">
                    <a:extLst>
                      <a:ext uri="{FF2B5EF4-FFF2-40B4-BE49-F238E27FC236}">
                        <a16:creationId xmlns:a16="http://schemas.microsoft.com/office/drawing/2014/main" xmlns="" id="{10E3B7B8-8EE2-3A4B-A707-71F750AC3B06}"/>
                      </a:ext>
                    </a:extLst>
                  </p:cNvPr>
                  <p:cNvSpPr/>
                  <p:nvPr/>
                </p:nvSpPr>
                <p:spPr>
                  <a:xfrm>
                    <a:off x="6793924" y="3858843"/>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24" name="矩形 23">
                    <a:extLst>
                      <a:ext uri="{FF2B5EF4-FFF2-40B4-BE49-F238E27FC236}">
                        <a16:creationId xmlns:a16="http://schemas.microsoft.com/office/drawing/2014/main" xmlns="" id="{2E7E8992-F2FF-CC4B-9105-633D120F9B85}"/>
                      </a:ext>
                    </a:extLst>
                  </p:cNvPr>
                  <p:cNvSpPr/>
                  <p:nvPr/>
                </p:nvSpPr>
                <p:spPr>
                  <a:xfrm>
                    <a:off x="6792193" y="4342858"/>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25" name="矩形 24">
                    <a:extLst>
                      <a:ext uri="{FF2B5EF4-FFF2-40B4-BE49-F238E27FC236}">
                        <a16:creationId xmlns:a16="http://schemas.microsoft.com/office/drawing/2014/main" xmlns="" id="{2F4D8698-2291-314F-A768-B38702E335AD}"/>
                      </a:ext>
                    </a:extLst>
                  </p:cNvPr>
                  <p:cNvSpPr/>
                  <p:nvPr/>
                </p:nvSpPr>
                <p:spPr>
                  <a:xfrm>
                    <a:off x="6792193" y="4829249"/>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cxnSp>
                <p:nvCxnSpPr>
                  <p:cNvPr id="30" name="直线箭头连接符 29">
                    <a:extLst>
                      <a:ext uri="{FF2B5EF4-FFF2-40B4-BE49-F238E27FC236}">
                        <a16:creationId xmlns:a16="http://schemas.microsoft.com/office/drawing/2014/main" xmlns="" id="{A041D5D5-60DA-9249-814C-097669CB1BD7}"/>
                      </a:ext>
                    </a:extLst>
                  </p:cNvPr>
                  <p:cNvCxnSpPr>
                    <a:cxnSpLocks/>
                    <a:stCxn id="24" idx="2"/>
                    <a:endCxn id="25" idx="0"/>
                  </p:cNvCxnSpPr>
                  <p:nvPr/>
                </p:nvCxnSpPr>
                <p:spPr>
                  <a:xfrm>
                    <a:off x="7155875" y="4661513"/>
                    <a:ext cx="0" cy="1677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直线箭头连接符 32">
                    <a:extLst>
                      <a:ext uri="{FF2B5EF4-FFF2-40B4-BE49-F238E27FC236}">
                        <a16:creationId xmlns:a16="http://schemas.microsoft.com/office/drawing/2014/main" xmlns="" id="{996CF0BB-11EB-B84E-ABD9-8EAE2A433440}"/>
                      </a:ext>
                    </a:extLst>
                  </p:cNvPr>
                  <p:cNvCxnSpPr>
                    <a:cxnSpLocks/>
                  </p:cNvCxnSpPr>
                  <p:nvPr/>
                </p:nvCxnSpPr>
                <p:spPr>
                  <a:xfrm flipH="1">
                    <a:off x="7155875" y="3695286"/>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直线箭头连接符 33">
                    <a:extLst>
                      <a:ext uri="{FF2B5EF4-FFF2-40B4-BE49-F238E27FC236}">
                        <a16:creationId xmlns:a16="http://schemas.microsoft.com/office/drawing/2014/main" xmlns="" id="{93E69C66-5564-0247-8E98-4F1493B62B78}"/>
                      </a:ext>
                    </a:extLst>
                  </p:cNvPr>
                  <p:cNvCxnSpPr>
                    <a:cxnSpLocks/>
                  </p:cNvCxnSpPr>
                  <p:nvPr/>
                </p:nvCxnSpPr>
                <p:spPr>
                  <a:xfrm flipH="1">
                    <a:off x="7154144" y="5144943"/>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直线箭头连接符 27">
                    <a:extLst>
                      <a:ext uri="{FF2B5EF4-FFF2-40B4-BE49-F238E27FC236}">
                        <a16:creationId xmlns:a16="http://schemas.microsoft.com/office/drawing/2014/main" xmlns="" id="{8C1798E3-8610-DE4C-BC69-E11CAA18CDB5}"/>
                      </a:ext>
                    </a:extLst>
                  </p:cNvPr>
                  <p:cNvCxnSpPr>
                    <a:cxnSpLocks/>
                    <a:stCxn id="23" idx="2"/>
                    <a:endCxn id="24" idx="0"/>
                  </p:cNvCxnSpPr>
                  <p:nvPr/>
                </p:nvCxnSpPr>
                <p:spPr>
                  <a:xfrm flipH="1">
                    <a:off x="7155875" y="4177498"/>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76" name="文本框 75">
                <a:extLst>
                  <a:ext uri="{FF2B5EF4-FFF2-40B4-BE49-F238E27FC236}">
                    <a16:creationId xmlns:a16="http://schemas.microsoft.com/office/drawing/2014/main" xmlns="" id="{C663B651-34A7-F445-BE86-6A9A6F1C50B5}"/>
                  </a:ext>
                </a:extLst>
              </p:cNvPr>
              <p:cNvSpPr txBox="1"/>
              <p:nvPr/>
            </p:nvSpPr>
            <p:spPr>
              <a:xfrm>
                <a:off x="6943287" y="3342614"/>
                <a:ext cx="1030410" cy="523220"/>
              </a:xfrm>
              <a:prstGeom prst="rect">
                <a:avLst/>
              </a:prstGeom>
              <a:noFill/>
            </p:spPr>
            <p:txBody>
              <a:bodyPr wrap="none" rtlCol="0">
                <a:spAutoFit/>
              </a:bodyPr>
              <a:lstStyle/>
              <a:p>
                <a:r>
                  <a:rPr kumimoji="1" lang="en-US" altLang="zh-CN" sz="1400" dirty="0"/>
                  <a:t>Inst. &amp; </a:t>
                </a:r>
              </a:p>
              <a:p>
                <a:r>
                  <a:rPr kumimoji="1" lang="en-US" altLang="zh-CN" sz="1400" dirty="0"/>
                  <a:t>Data </a:t>
                </a:r>
                <a:r>
                  <a:rPr kumimoji="1" lang="en-US" altLang="zh-CN" sz="900" dirty="0"/>
                  <a:t>(</a:t>
                </a:r>
                <a:r>
                  <a:rPr kumimoji="1" lang="en-US" altLang="zh-CN" sz="900" dirty="0" err="1"/>
                  <a:t>reg</a:t>
                </a:r>
                <a:r>
                  <a:rPr kumimoji="1" lang="en-US" altLang="zh-CN" sz="900" dirty="0"/>
                  <a:t> </a:t>
                </a:r>
                <a:r>
                  <a:rPr kumimoji="1" lang="en-US" altLang="zh-CN" sz="900" dirty="0" err="1"/>
                  <a:t>addr</a:t>
                </a:r>
                <a:r>
                  <a:rPr kumimoji="1" lang="en-US" altLang="zh-CN" sz="900" dirty="0"/>
                  <a:t>)</a:t>
                </a:r>
                <a:endParaRPr kumimoji="1" lang="zh-CN" altLang="en-US" sz="900" dirty="0"/>
              </a:p>
            </p:txBody>
          </p:sp>
          <p:cxnSp>
            <p:nvCxnSpPr>
              <p:cNvPr id="78" name="直线连接符 77">
                <a:extLst>
                  <a:ext uri="{FF2B5EF4-FFF2-40B4-BE49-F238E27FC236}">
                    <a16:creationId xmlns:a16="http://schemas.microsoft.com/office/drawing/2014/main" xmlns="" id="{1D23A3F4-4073-464B-935C-E294AC786DC4}"/>
                  </a:ext>
                </a:extLst>
              </p:cNvPr>
              <p:cNvCxnSpPr>
                <a:cxnSpLocks/>
              </p:cNvCxnSpPr>
              <p:nvPr/>
            </p:nvCxnSpPr>
            <p:spPr>
              <a:xfrm>
                <a:off x="6998840" y="3342614"/>
                <a:ext cx="0" cy="3013738"/>
              </a:xfrm>
              <a:prstGeom prst="line">
                <a:avLst/>
              </a:prstGeom>
            </p:spPr>
            <p:style>
              <a:lnRef idx="1">
                <a:schemeClr val="dk1"/>
              </a:lnRef>
              <a:fillRef idx="0">
                <a:schemeClr val="dk1"/>
              </a:fillRef>
              <a:effectRef idx="0">
                <a:schemeClr val="dk1"/>
              </a:effectRef>
              <a:fontRef idx="minor">
                <a:schemeClr val="tx1"/>
              </a:fontRef>
            </p:style>
          </p:cxnSp>
          <p:cxnSp>
            <p:nvCxnSpPr>
              <p:cNvPr id="83" name="直线连接符 82">
                <a:extLst>
                  <a:ext uri="{FF2B5EF4-FFF2-40B4-BE49-F238E27FC236}">
                    <a16:creationId xmlns:a16="http://schemas.microsoft.com/office/drawing/2014/main" xmlns="" id="{45487085-519B-9748-8C34-1AFD3BF9033C}"/>
                  </a:ext>
                </a:extLst>
              </p:cNvPr>
              <p:cNvCxnSpPr>
                <a:cxnSpLocks/>
              </p:cNvCxnSpPr>
              <p:nvPr/>
            </p:nvCxnSpPr>
            <p:spPr>
              <a:xfrm>
                <a:off x="7913240" y="3342614"/>
                <a:ext cx="0" cy="3013738"/>
              </a:xfrm>
              <a:prstGeom prst="line">
                <a:avLst/>
              </a:prstGeom>
            </p:spPr>
            <p:style>
              <a:lnRef idx="1">
                <a:schemeClr val="dk1"/>
              </a:lnRef>
              <a:fillRef idx="0">
                <a:schemeClr val="dk1"/>
              </a:fillRef>
              <a:effectRef idx="0">
                <a:schemeClr val="dk1"/>
              </a:effectRef>
              <a:fontRef idx="minor">
                <a:schemeClr val="tx1"/>
              </a:fontRef>
            </p:style>
          </p:cxnSp>
        </p:grpSp>
      </p:grpSp>
      <p:grpSp>
        <p:nvGrpSpPr>
          <p:cNvPr id="115" name="组合 114">
            <a:extLst>
              <a:ext uri="{FF2B5EF4-FFF2-40B4-BE49-F238E27FC236}">
                <a16:creationId xmlns:a16="http://schemas.microsoft.com/office/drawing/2014/main" xmlns="" id="{51E3CFE9-D7A9-E241-BE8D-AC076026AA11}"/>
              </a:ext>
            </a:extLst>
          </p:cNvPr>
          <p:cNvGrpSpPr/>
          <p:nvPr/>
        </p:nvGrpSpPr>
        <p:grpSpPr>
          <a:xfrm>
            <a:off x="8826389" y="2719267"/>
            <a:ext cx="2311621" cy="3637085"/>
            <a:chOff x="8826389" y="2719267"/>
            <a:chExt cx="2311621" cy="3637085"/>
          </a:xfrm>
        </p:grpSpPr>
        <p:sp>
          <p:nvSpPr>
            <p:cNvPr id="70" name="文本框 69">
              <a:extLst>
                <a:ext uri="{FF2B5EF4-FFF2-40B4-BE49-F238E27FC236}">
                  <a16:creationId xmlns:a16="http://schemas.microsoft.com/office/drawing/2014/main" xmlns="" id="{E46AE0E6-5DF9-294C-888B-94D3C4E8A575}"/>
                </a:ext>
              </a:extLst>
            </p:cNvPr>
            <p:cNvSpPr txBox="1"/>
            <p:nvPr/>
          </p:nvSpPr>
          <p:spPr>
            <a:xfrm>
              <a:off x="8826389" y="2719267"/>
              <a:ext cx="2311621" cy="369332"/>
            </a:xfrm>
            <a:prstGeom prst="rect">
              <a:avLst/>
            </a:prstGeom>
            <a:noFill/>
          </p:spPr>
          <p:txBody>
            <a:bodyPr wrap="square" rtlCol="0">
              <a:spAutoFit/>
            </a:bodyPr>
            <a:lstStyle/>
            <a:p>
              <a:pPr algn="ctr"/>
              <a:r>
                <a:rPr kumimoji="1" lang="en-US" altLang="zh-CN" dirty="0"/>
                <a:t>Multi-core processor</a:t>
              </a:r>
              <a:endParaRPr kumimoji="1" lang="zh-CN" altLang="en-US" dirty="0"/>
            </a:p>
          </p:txBody>
        </p:sp>
        <p:grpSp>
          <p:nvGrpSpPr>
            <p:cNvPr id="113" name="组合 112">
              <a:extLst>
                <a:ext uri="{FF2B5EF4-FFF2-40B4-BE49-F238E27FC236}">
                  <a16:creationId xmlns:a16="http://schemas.microsoft.com/office/drawing/2014/main" xmlns="" id="{BD3E2C44-6687-1A45-BA99-41B60CBF66D9}"/>
                </a:ext>
              </a:extLst>
            </p:cNvPr>
            <p:cNvGrpSpPr/>
            <p:nvPr/>
          </p:nvGrpSpPr>
          <p:grpSpPr>
            <a:xfrm>
              <a:off x="9018016" y="3342614"/>
              <a:ext cx="1945997" cy="3013738"/>
              <a:chOff x="8987940" y="3282742"/>
              <a:chExt cx="1945997" cy="3013738"/>
            </a:xfrm>
          </p:grpSpPr>
          <p:grpSp>
            <p:nvGrpSpPr>
              <p:cNvPr id="85" name="组合 84">
                <a:extLst>
                  <a:ext uri="{FF2B5EF4-FFF2-40B4-BE49-F238E27FC236}">
                    <a16:creationId xmlns:a16="http://schemas.microsoft.com/office/drawing/2014/main" xmlns="" id="{02455F72-8754-2948-9B5F-CDFFE7C4B290}"/>
                  </a:ext>
                </a:extLst>
              </p:cNvPr>
              <p:cNvGrpSpPr/>
              <p:nvPr/>
            </p:nvGrpSpPr>
            <p:grpSpPr>
              <a:xfrm>
                <a:off x="8987940" y="3282742"/>
                <a:ext cx="1030410" cy="3013738"/>
                <a:chOff x="6943287" y="3342614"/>
                <a:chExt cx="1030410" cy="3013738"/>
              </a:xfrm>
            </p:grpSpPr>
            <p:grpSp>
              <p:nvGrpSpPr>
                <p:cNvPr id="86" name="组合 85">
                  <a:extLst>
                    <a:ext uri="{FF2B5EF4-FFF2-40B4-BE49-F238E27FC236}">
                      <a16:creationId xmlns:a16="http://schemas.microsoft.com/office/drawing/2014/main" xmlns="" id="{7DD31498-6D92-234E-A970-CE943B91744A}"/>
                    </a:ext>
                  </a:extLst>
                </p:cNvPr>
                <p:cNvGrpSpPr/>
                <p:nvPr/>
              </p:nvGrpSpPr>
              <p:grpSpPr>
                <a:xfrm>
                  <a:off x="6998840" y="3858232"/>
                  <a:ext cx="914400" cy="2224516"/>
                  <a:chOff x="6998840" y="3858232"/>
                  <a:chExt cx="914400" cy="2224516"/>
                </a:xfrm>
              </p:grpSpPr>
              <p:sp>
                <p:nvSpPr>
                  <p:cNvPr id="90" name="矩形 89">
                    <a:extLst>
                      <a:ext uri="{FF2B5EF4-FFF2-40B4-BE49-F238E27FC236}">
                        <a16:creationId xmlns:a16="http://schemas.microsoft.com/office/drawing/2014/main" xmlns="" id="{CBF6914B-4764-ED40-9FA8-39FFF228DE00}"/>
                      </a:ext>
                    </a:extLst>
                  </p:cNvPr>
                  <p:cNvSpPr/>
                  <p:nvPr/>
                </p:nvSpPr>
                <p:spPr>
                  <a:xfrm>
                    <a:off x="6998840" y="3858232"/>
                    <a:ext cx="914400" cy="2224516"/>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zh-CN" sz="1400" dirty="0">
                        <a:solidFill>
                          <a:sysClr val="windowText" lastClr="000000"/>
                        </a:solidFill>
                      </a:rPr>
                      <a:t>pipeline</a:t>
                    </a:r>
                    <a:endParaRPr kumimoji="1" lang="zh-CN" altLang="en-US" sz="1400" dirty="0">
                      <a:solidFill>
                        <a:sysClr val="windowText" lastClr="000000"/>
                      </a:solidFill>
                    </a:endParaRPr>
                  </a:p>
                </p:txBody>
              </p:sp>
              <p:grpSp>
                <p:nvGrpSpPr>
                  <p:cNvPr id="91" name="组合 90">
                    <a:extLst>
                      <a:ext uri="{FF2B5EF4-FFF2-40B4-BE49-F238E27FC236}">
                        <a16:creationId xmlns:a16="http://schemas.microsoft.com/office/drawing/2014/main" xmlns="" id="{61388F69-CB2E-EF42-9CAE-3E34191CA1A9}"/>
                      </a:ext>
                    </a:extLst>
                  </p:cNvPr>
                  <p:cNvGrpSpPr/>
                  <p:nvPr/>
                </p:nvGrpSpPr>
                <p:grpSpPr>
                  <a:xfrm>
                    <a:off x="7087725" y="4072720"/>
                    <a:ext cx="729095" cy="1615017"/>
                    <a:chOff x="6792193" y="3695286"/>
                    <a:chExt cx="729095" cy="1615017"/>
                  </a:xfrm>
                </p:grpSpPr>
                <p:sp>
                  <p:nvSpPr>
                    <p:cNvPr id="92" name="矩形 91">
                      <a:extLst>
                        <a:ext uri="{FF2B5EF4-FFF2-40B4-BE49-F238E27FC236}">
                          <a16:creationId xmlns:a16="http://schemas.microsoft.com/office/drawing/2014/main" xmlns="" id="{BBD2B353-34B5-7B4F-A9BE-77D958172206}"/>
                        </a:ext>
                      </a:extLst>
                    </p:cNvPr>
                    <p:cNvSpPr/>
                    <p:nvPr/>
                  </p:nvSpPr>
                  <p:spPr>
                    <a:xfrm>
                      <a:off x="6793924" y="3858843"/>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93" name="矩形 92">
                      <a:extLst>
                        <a:ext uri="{FF2B5EF4-FFF2-40B4-BE49-F238E27FC236}">
                          <a16:creationId xmlns:a16="http://schemas.microsoft.com/office/drawing/2014/main" xmlns="" id="{987CA1C1-6864-6642-BDE4-82F8B979B608}"/>
                        </a:ext>
                      </a:extLst>
                    </p:cNvPr>
                    <p:cNvSpPr/>
                    <p:nvPr/>
                  </p:nvSpPr>
                  <p:spPr>
                    <a:xfrm>
                      <a:off x="6792193" y="4342858"/>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94" name="矩形 93">
                      <a:extLst>
                        <a:ext uri="{FF2B5EF4-FFF2-40B4-BE49-F238E27FC236}">
                          <a16:creationId xmlns:a16="http://schemas.microsoft.com/office/drawing/2014/main" xmlns="" id="{D57A51F5-E9E0-F746-89F8-8EFC60084BD1}"/>
                        </a:ext>
                      </a:extLst>
                    </p:cNvPr>
                    <p:cNvSpPr/>
                    <p:nvPr/>
                  </p:nvSpPr>
                  <p:spPr>
                    <a:xfrm>
                      <a:off x="6792193" y="4829249"/>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cxnSp>
                  <p:nvCxnSpPr>
                    <p:cNvPr id="95" name="直线箭头连接符 94">
                      <a:extLst>
                        <a:ext uri="{FF2B5EF4-FFF2-40B4-BE49-F238E27FC236}">
                          <a16:creationId xmlns:a16="http://schemas.microsoft.com/office/drawing/2014/main" xmlns="" id="{9C26DEDC-C7CB-1A4C-A27F-2A2A7005488F}"/>
                        </a:ext>
                      </a:extLst>
                    </p:cNvPr>
                    <p:cNvCxnSpPr>
                      <a:cxnSpLocks/>
                      <a:stCxn id="92" idx="2"/>
                      <a:endCxn id="93" idx="0"/>
                    </p:cNvCxnSpPr>
                    <p:nvPr/>
                  </p:nvCxnSpPr>
                  <p:spPr>
                    <a:xfrm flipH="1">
                      <a:off x="7155875" y="4177498"/>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6" name="直线箭头连接符 95">
                      <a:extLst>
                        <a:ext uri="{FF2B5EF4-FFF2-40B4-BE49-F238E27FC236}">
                          <a16:creationId xmlns:a16="http://schemas.microsoft.com/office/drawing/2014/main" xmlns="" id="{DF8A453C-9248-9D4C-9D94-98509BD10120}"/>
                        </a:ext>
                      </a:extLst>
                    </p:cNvPr>
                    <p:cNvCxnSpPr>
                      <a:cxnSpLocks/>
                      <a:stCxn id="93" idx="2"/>
                      <a:endCxn id="94" idx="0"/>
                    </p:cNvCxnSpPr>
                    <p:nvPr/>
                  </p:nvCxnSpPr>
                  <p:spPr>
                    <a:xfrm>
                      <a:off x="7155875" y="4661513"/>
                      <a:ext cx="0" cy="1677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 name="直线箭头连接符 96">
                      <a:extLst>
                        <a:ext uri="{FF2B5EF4-FFF2-40B4-BE49-F238E27FC236}">
                          <a16:creationId xmlns:a16="http://schemas.microsoft.com/office/drawing/2014/main" xmlns="" id="{A96322FF-3AED-0546-B5A3-B2712D8873A8}"/>
                        </a:ext>
                      </a:extLst>
                    </p:cNvPr>
                    <p:cNvCxnSpPr>
                      <a:cxnSpLocks/>
                    </p:cNvCxnSpPr>
                    <p:nvPr/>
                  </p:nvCxnSpPr>
                  <p:spPr>
                    <a:xfrm flipH="1">
                      <a:off x="7155875" y="3695286"/>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8" name="直线箭头连接符 97">
                      <a:extLst>
                        <a:ext uri="{FF2B5EF4-FFF2-40B4-BE49-F238E27FC236}">
                          <a16:creationId xmlns:a16="http://schemas.microsoft.com/office/drawing/2014/main" xmlns="" id="{4C5B144F-2F4D-C043-9345-7EA9354AD89F}"/>
                        </a:ext>
                      </a:extLst>
                    </p:cNvPr>
                    <p:cNvCxnSpPr>
                      <a:cxnSpLocks/>
                    </p:cNvCxnSpPr>
                    <p:nvPr/>
                  </p:nvCxnSpPr>
                  <p:spPr>
                    <a:xfrm flipH="1">
                      <a:off x="7154144" y="5144943"/>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87" name="文本框 86">
                  <a:extLst>
                    <a:ext uri="{FF2B5EF4-FFF2-40B4-BE49-F238E27FC236}">
                      <a16:creationId xmlns:a16="http://schemas.microsoft.com/office/drawing/2014/main" xmlns="" id="{7D91D3AF-5FFA-914E-9CAB-E58497F0837A}"/>
                    </a:ext>
                  </a:extLst>
                </p:cNvPr>
                <p:cNvSpPr txBox="1"/>
                <p:nvPr/>
              </p:nvSpPr>
              <p:spPr>
                <a:xfrm>
                  <a:off x="6943287" y="3342614"/>
                  <a:ext cx="1030410" cy="523220"/>
                </a:xfrm>
                <a:prstGeom prst="rect">
                  <a:avLst/>
                </a:prstGeom>
                <a:noFill/>
              </p:spPr>
              <p:txBody>
                <a:bodyPr wrap="none" rtlCol="0">
                  <a:spAutoFit/>
                </a:bodyPr>
                <a:lstStyle/>
                <a:p>
                  <a:r>
                    <a:rPr kumimoji="1" lang="en-US" altLang="zh-CN" sz="1400" dirty="0"/>
                    <a:t>Inst. &amp; </a:t>
                  </a:r>
                </a:p>
                <a:p>
                  <a:r>
                    <a:rPr kumimoji="1" lang="en-US" altLang="zh-CN" sz="1400" dirty="0"/>
                    <a:t>Data </a:t>
                  </a:r>
                  <a:r>
                    <a:rPr kumimoji="1" lang="en-US" altLang="zh-CN" sz="900" dirty="0"/>
                    <a:t>(</a:t>
                  </a:r>
                  <a:r>
                    <a:rPr kumimoji="1" lang="en-US" altLang="zh-CN" sz="900" dirty="0" err="1"/>
                    <a:t>reg</a:t>
                  </a:r>
                  <a:r>
                    <a:rPr kumimoji="1" lang="en-US" altLang="zh-CN" sz="900" dirty="0"/>
                    <a:t> </a:t>
                  </a:r>
                  <a:r>
                    <a:rPr kumimoji="1" lang="en-US" altLang="zh-CN" sz="900" dirty="0" err="1"/>
                    <a:t>addr</a:t>
                  </a:r>
                  <a:r>
                    <a:rPr kumimoji="1" lang="en-US" altLang="zh-CN" sz="900" dirty="0"/>
                    <a:t>)</a:t>
                  </a:r>
                  <a:endParaRPr kumimoji="1" lang="zh-CN" altLang="en-US" sz="900" dirty="0"/>
                </a:p>
              </p:txBody>
            </p:sp>
            <p:cxnSp>
              <p:nvCxnSpPr>
                <p:cNvPr id="88" name="直线连接符 87">
                  <a:extLst>
                    <a:ext uri="{FF2B5EF4-FFF2-40B4-BE49-F238E27FC236}">
                      <a16:creationId xmlns:a16="http://schemas.microsoft.com/office/drawing/2014/main" xmlns="" id="{81E5E68E-C948-C54C-8B0F-DDF6F5633673}"/>
                    </a:ext>
                  </a:extLst>
                </p:cNvPr>
                <p:cNvCxnSpPr>
                  <a:cxnSpLocks/>
                </p:cNvCxnSpPr>
                <p:nvPr/>
              </p:nvCxnSpPr>
              <p:spPr>
                <a:xfrm>
                  <a:off x="6998840" y="3342614"/>
                  <a:ext cx="0" cy="3013738"/>
                </a:xfrm>
                <a:prstGeom prst="line">
                  <a:avLst/>
                </a:prstGeom>
              </p:spPr>
              <p:style>
                <a:lnRef idx="1">
                  <a:schemeClr val="dk1"/>
                </a:lnRef>
                <a:fillRef idx="0">
                  <a:schemeClr val="dk1"/>
                </a:fillRef>
                <a:effectRef idx="0">
                  <a:schemeClr val="dk1"/>
                </a:effectRef>
                <a:fontRef idx="minor">
                  <a:schemeClr val="tx1"/>
                </a:fontRef>
              </p:style>
            </p:cxnSp>
            <p:cxnSp>
              <p:nvCxnSpPr>
                <p:cNvPr id="89" name="直线连接符 88">
                  <a:extLst>
                    <a:ext uri="{FF2B5EF4-FFF2-40B4-BE49-F238E27FC236}">
                      <a16:creationId xmlns:a16="http://schemas.microsoft.com/office/drawing/2014/main" xmlns="" id="{6781E47B-BD26-8F44-87B7-E9F91D595C23}"/>
                    </a:ext>
                  </a:extLst>
                </p:cNvPr>
                <p:cNvCxnSpPr>
                  <a:cxnSpLocks/>
                </p:cNvCxnSpPr>
                <p:nvPr/>
              </p:nvCxnSpPr>
              <p:spPr>
                <a:xfrm>
                  <a:off x="7913240" y="3342614"/>
                  <a:ext cx="0" cy="3013738"/>
                </a:xfrm>
                <a:prstGeom prst="line">
                  <a:avLst/>
                </a:prstGeom>
              </p:spPr>
              <p:style>
                <a:lnRef idx="1">
                  <a:schemeClr val="dk1"/>
                </a:lnRef>
                <a:fillRef idx="0">
                  <a:schemeClr val="dk1"/>
                </a:fillRef>
                <a:effectRef idx="0">
                  <a:schemeClr val="dk1"/>
                </a:effectRef>
                <a:fontRef idx="minor">
                  <a:schemeClr val="tx1"/>
                </a:fontRef>
              </p:style>
            </p:cxnSp>
          </p:grpSp>
          <p:grpSp>
            <p:nvGrpSpPr>
              <p:cNvPr id="99" name="组合 98">
                <a:extLst>
                  <a:ext uri="{FF2B5EF4-FFF2-40B4-BE49-F238E27FC236}">
                    <a16:creationId xmlns:a16="http://schemas.microsoft.com/office/drawing/2014/main" xmlns="" id="{3685AC5C-5D91-8D48-98A5-865D3EADCD3F}"/>
                  </a:ext>
                </a:extLst>
              </p:cNvPr>
              <p:cNvGrpSpPr/>
              <p:nvPr/>
            </p:nvGrpSpPr>
            <p:grpSpPr>
              <a:xfrm>
                <a:off x="9903527" y="3282742"/>
                <a:ext cx="1030410" cy="3013738"/>
                <a:chOff x="6943287" y="3342614"/>
                <a:chExt cx="1030410" cy="3013738"/>
              </a:xfrm>
            </p:grpSpPr>
            <p:grpSp>
              <p:nvGrpSpPr>
                <p:cNvPr id="100" name="组合 99">
                  <a:extLst>
                    <a:ext uri="{FF2B5EF4-FFF2-40B4-BE49-F238E27FC236}">
                      <a16:creationId xmlns:a16="http://schemas.microsoft.com/office/drawing/2014/main" xmlns="" id="{A5B1CD2A-742E-E442-BBBB-CF2CCA246571}"/>
                    </a:ext>
                  </a:extLst>
                </p:cNvPr>
                <p:cNvGrpSpPr/>
                <p:nvPr/>
              </p:nvGrpSpPr>
              <p:grpSpPr>
                <a:xfrm>
                  <a:off x="6998840" y="3858232"/>
                  <a:ext cx="914400" cy="2224516"/>
                  <a:chOff x="6998840" y="3858232"/>
                  <a:chExt cx="914400" cy="2224516"/>
                </a:xfrm>
              </p:grpSpPr>
              <p:sp>
                <p:nvSpPr>
                  <p:cNvPr id="104" name="矩形 103">
                    <a:extLst>
                      <a:ext uri="{FF2B5EF4-FFF2-40B4-BE49-F238E27FC236}">
                        <a16:creationId xmlns:a16="http://schemas.microsoft.com/office/drawing/2014/main" xmlns="" id="{2A5FE0C3-A120-614A-BBEE-2E46AD46BB2D}"/>
                      </a:ext>
                    </a:extLst>
                  </p:cNvPr>
                  <p:cNvSpPr/>
                  <p:nvPr/>
                </p:nvSpPr>
                <p:spPr>
                  <a:xfrm>
                    <a:off x="6998840" y="3858232"/>
                    <a:ext cx="914400" cy="2224516"/>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zh-CN" sz="1400" dirty="0">
                        <a:solidFill>
                          <a:sysClr val="windowText" lastClr="000000"/>
                        </a:solidFill>
                      </a:rPr>
                      <a:t>pipeline</a:t>
                    </a:r>
                    <a:endParaRPr kumimoji="1" lang="zh-CN" altLang="en-US" sz="1400" dirty="0">
                      <a:solidFill>
                        <a:sysClr val="windowText" lastClr="000000"/>
                      </a:solidFill>
                    </a:endParaRPr>
                  </a:p>
                </p:txBody>
              </p:sp>
              <p:grpSp>
                <p:nvGrpSpPr>
                  <p:cNvPr id="105" name="组合 104">
                    <a:extLst>
                      <a:ext uri="{FF2B5EF4-FFF2-40B4-BE49-F238E27FC236}">
                        <a16:creationId xmlns:a16="http://schemas.microsoft.com/office/drawing/2014/main" xmlns="" id="{278D5CCC-C432-B04E-B081-8DAE159E133E}"/>
                      </a:ext>
                    </a:extLst>
                  </p:cNvPr>
                  <p:cNvGrpSpPr/>
                  <p:nvPr/>
                </p:nvGrpSpPr>
                <p:grpSpPr>
                  <a:xfrm>
                    <a:off x="7087725" y="4072720"/>
                    <a:ext cx="729095" cy="1615017"/>
                    <a:chOff x="6792193" y="3695286"/>
                    <a:chExt cx="729095" cy="1615017"/>
                  </a:xfrm>
                </p:grpSpPr>
                <p:sp>
                  <p:nvSpPr>
                    <p:cNvPr id="106" name="矩形 105">
                      <a:extLst>
                        <a:ext uri="{FF2B5EF4-FFF2-40B4-BE49-F238E27FC236}">
                          <a16:creationId xmlns:a16="http://schemas.microsoft.com/office/drawing/2014/main" xmlns="" id="{353A586E-5D89-5E4B-BA7C-380D40994023}"/>
                        </a:ext>
                      </a:extLst>
                    </p:cNvPr>
                    <p:cNvSpPr/>
                    <p:nvPr/>
                  </p:nvSpPr>
                  <p:spPr>
                    <a:xfrm>
                      <a:off x="6793924" y="3858843"/>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107" name="矩形 106">
                      <a:extLst>
                        <a:ext uri="{FF2B5EF4-FFF2-40B4-BE49-F238E27FC236}">
                          <a16:creationId xmlns:a16="http://schemas.microsoft.com/office/drawing/2014/main" xmlns="" id="{84AD2256-05C3-8D4E-A861-BBE0089A08B8}"/>
                        </a:ext>
                      </a:extLst>
                    </p:cNvPr>
                    <p:cNvSpPr/>
                    <p:nvPr/>
                  </p:nvSpPr>
                  <p:spPr>
                    <a:xfrm>
                      <a:off x="6792193" y="4342858"/>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108" name="矩形 107">
                      <a:extLst>
                        <a:ext uri="{FF2B5EF4-FFF2-40B4-BE49-F238E27FC236}">
                          <a16:creationId xmlns:a16="http://schemas.microsoft.com/office/drawing/2014/main" xmlns="" id="{F3A9542F-0DB6-484D-A2E9-23D85DB89B84}"/>
                        </a:ext>
                      </a:extLst>
                    </p:cNvPr>
                    <p:cNvSpPr/>
                    <p:nvPr/>
                  </p:nvSpPr>
                  <p:spPr>
                    <a:xfrm>
                      <a:off x="6792193" y="4829249"/>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cxnSp>
                  <p:nvCxnSpPr>
                    <p:cNvPr id="109" name="直线箭头连接符 108">
                      <a:extLst>
                        <a:ext uri="{FF2B5EF4-FFF2-40B4-BE49-F238E27FC236}">
                          <a16:creationId xmlns:a16="http://schemas.microsoft.com/office/drawing/2014/main" xmlns="" id="{F14933EB-6DBD-A94E-A7E5-5D61A3D315D5}"/>
                        </a:ext>
                      </a:extLst>
                    </p:cNvPr>
                    <p:cNvCxnSpPr>
                      <a:cxnSpLocks/>
                      <a:stCxn id="106" idx="2"/>
                      <a:endCxn id="107" idx="0"/>
                    </p:cNvCxnSpPr>
                    <p:nvPr/>
                  </p:nvCxnSpPr>
                  <p:spPr>
                    <a:xfrm flipH="1">
                      <a:off x="7155875" y="4177498"/>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直线箭头连接符 109">
                      <a:extLst>
                        <a:ext uri="{FF2B5EF4-FFF2-40B4-BE49-F238E27FC236}">
                          <a16:creationId xmlns:a16="http://schemas.microsoft.com/office/drawing/2014/main" xmlns="" id="{C7F4D669-FBB3-3B49-BE2C-941A37F1F59F}"/>
                        </a:ext>
                      </a:extLst>
                    </p:cNvPr>
                    <p:cNvCxnSpPr>
                      <a:cxnSpLocks/>
                      <a:stCxn id="107" idx="2"/>
                      <a:endCxn id="108" idx="0"/>
                    </p:cNvCxnSpPr>
                    <p:nvPr/>
                  </p:nvCxnSpPr>
                  <p:spPr>
                    <a:xfrm>
                      <a:off x="7155875" y="4661513"/>
                      <a:ext cx="0" cy="1677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直线箭头连接符 110">
                      <a:extLst>
                        <a:ext uri="{FF2B5EF4-FFF2-40B4-BE49-F238E27FC236}">
                          <a16:creationId xmlns:a16="http://schemas.microsoft.com/office/drawing/2014/main" xmlns="" id="{6387292A-D716-EE4C-A03A-79DCCBD3E56A}"/>
                        </a:ext>
                      </a:extLst>
                    </p:cNvPr>
                    <p:cNvCxnSpPr>
                      <a:cxnSpLocks/>
                    </p:cNvCxnSpPr>
                    <p:nvPr/>
                  </p:nvCxnSpPr>
                  <p:spPr>
                    <a:xfrm flipH="1">
                      <a:off x="7155875" y="3695286"/>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 name="直线箭头连接符 111">
                      <a:extLst>
                        <a:ext uri="{FF2B5EF4-FFF2-40B4-BE49-F238E27FC236}">
                          <a16:creationId xmlns:a16="http://schemas.microsoft.com/office/drawing/2014/main" xmlns="" id="{C140E14A-C1F7-0F48-86C6-9814BDD896E0}"/>
                        </a:ext>
                      </a:extLst>
                    </p:cNvPr>
                    <p:cNvCxnSpPr>
                      <a:cxnSpLocks/>
                    </p:cNvCxnSpPr>
                    <p:nvPr/>
                  </p:nvCxnSpPr>
                  <p:spPr>
                    <a:xfrm flipH="1">
                      <a:off x="7154144" y="5144943"/>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101" name="文本框 100">
                  <a:extLst>
                    <a:ext uri="{FF2B5EF4-FFF2-40B4-BE49-F238E27FC236}">
                      <a16:creationId xmlns:a16="http://schemas.microsoft.com/office/drawing/2014/main" xmlns="" id="{CFE0DCAF-5A38-5047-B86E-D840C9DDED17}"/>
                    </a:ext>
                  </a:extLst>
                </p:cNvPr>
                <p:cNvSpPr txBox="1"/>
                <p:nvPr/>
              </p:nvSpPr>
              <p:spPr>
                <a:xfrm>
                  <a:off x="6943287" y="3342614"/>
                  <a:ext cx="1030410" cy="523220"/>
                </a:xfrm>
                <a:prstGeom prst="rect">
                  <a:avLst/>
                </a:prstGeom>
                <a:noFill/>
              </p:spPr>
              <p:txBody>
                <a:bodyPr wrap="none" rtlCol="0">
                  <a:spAutoFit/>
                </a:bodyPr>
                <a:lstStyle/>
                <a:p>
                  <a:r>
                    <a:rPr kumimoji="1" lang="en-US" altLang="zh-CN" sz="1400" dirty="0"/>
                    <a:t>Inst. &amp; </a:t>
                  </a:r>
                </a:p>
                <a:p>
                  <a:r>
                    <a:rPr kumimoji="1" lang="en-US" altLang="zh-CN" sz="1400" dirty="0"/>
                    <a:t>Data </a:t>
                  </a:r>
                  <a:r>
                    <a:rPr kumimoji="1" lang="en-US" altLang="zh-CN" sz="900" dirty="0"/>
                    <a:t>(</a:t>
                  </a:r>
                  <a:r>
                    <a:rPr kumimoji="1" lang="en-US" altLang="zh-CN" sz="900" dirty="0" err="1"/>
                    <a:t>reg</a:t>
                  </a:r>
                  <a:r>
                    <a:rPr kumimoji="1" lang="en-US" altLang="zh-CN" sz="900" dirty="0"/>
                    <a:t> </a:t>
                  </a:r>
                  <a:r>
                    <a:rPr kumimoji="1" lang="en-US" altLang="zh-CN" sz="900" dirty="0" err="1"/>
                    <a:t>addr</a:t>
                  </a:r>
                  <a:r>
                    <a:rPr kumimoji="1" lang="en-US" altLang="zh-CN" sz="900" dirty="0"/>
                    <a:t>)</a:t>
                  </a:r>
                  <a:endParaRPr kumimoji="1" lang="zh-CN" altLang="en-US" sz="900" dirty="0"/>
                </a:p>
              </p:txBody>
            </p:sp>
            <p:cxnSp>
              <p:nvCxnSpPr>
                <p:cNvPr id="102" name="直线连接符 101">
                  <a:extLst>
                    <a:ext uri="{FF2B5EF4-FFF2-40B4-BE49-F238E27FC236}">
                      <a16:creationId xmlns:a16="http://schemas.microsoft.com/office/drawing/2014/main" xmlns="" id="{532454C9-D7EF-CC40-A50E-E06E1E92E13D}"/>
                    </a:ext>
                  </a:extLst>
                </p:cNvPr>
                <p:cNvCxnSpPr>
                  <a:cxnSpLocks/>
                </p:cNvCxnSpPr>
                <p:nvPr/>
              </p:nvCxnSpPr>
              <p:spPr>
                <a:xfrm>
                  <a:off x="6998840" y="3342614"/>
                  <a:ext cx="0" cy="3013738"/>
                </a:xfrm>
                <a:prstGeom prst="line">
                  <a:avLst/>
                </a:prstGeom>
              </p:spPr>
              <p:style>
                <a:lnRef idx="1">
                  <a:schemeClr val="dk1"/>
                </a:lnRef>
                <a:fillRef idx="0">
                  <a:schemeClr val="dk1"/>
                </a:fillRef>
                <a:effectRef idx="0">
                  <a:schemeClr val="dk1"/>
                </a:effectRef>
                <a:fontRef idx="minor">
                  <a:schemeClr val="tx1"/>
                </a:fontRef>
              </p:style>
            </p:cxnSp>
            <p:cxnSp>
              <p:nvCxnSpPr>
                <p:cNvPr id="103" name="直线连接符 102">
                  <a:extLst>
                    <a:ext uri="{FF2B5EF4-FFF2-40B4-BE49-F238E27FC236}">
                      <a16:creationId xmlns:a16="http://schemas.microsoft.com/office/drawing/2014/main" xmlns="" id="{0424D28B-B92A-FE49-BBCC-0369670B780D}"/>
                    </a:ext>
                  </a:extLst>
                </p:cNvPr>
                <p:cNvCxnSpPr>
                  <a:cxnSpLocks/>
                </p:cNvCxnSpPr>
                <p:nvPr/>
              </p:nvCxnSpPr>
              <p:spPr>
                <a:xfrm>
                  <a:off x="7913240" y="3342614"/>
                  <a:ext cx="0" cy="3013738"/>
                </a:xfrm>
                <a:prstGeom prst="line">
                  <a:avLst/>
                </a:prstGeom>
              </p:spPr>
              <p:style>
                <a:lnRef idx="1">
                  <a:schemeClr val="dk1"/>
                </a:lnRef>
                <a:fillRef idx="0">
                  <a:schemeClr val="dk1"/>
                </a:fillRef>
                <a:effectRef idx="0">
                  <a:schemeClr val="dk1"/>
                </a:effectRef>
                <a:fontRef idx="minor">
                  <a:schemeClr val="tx1"/>
                </a:fontRef>
              </p:style>
            </p:cxnSp>
          </p:grpSp>
        </p:grpSp>
      </p:grpSp>
    </p:spTree>
    <p:extLst>
      <p:ext uri="{BB962C8B-B14F-4D97-AF65-F5344CB8AC3E}">
        <p14:creationId xmlns:p14="http://schemas.microsoft.com/office/powerpoint/2010/main" val="36418454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3698" name="Picture 2" descr="s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147889"/>
            <a:ext cx="9144000" cy="2865437"/>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5CEABB6-07DC-46E8-9B57-56EC44A396E5}" type="slidenum">
              <a:rPr lang="en-US" altLang="zh-CN" smtClean="0"/>
              <a:t>50</a:t>
            </a:fld>
            <a:r>
              <a:rPr lang="en-US" altLang="zh-CN" smtClean="0"/>
              <a:t>/75</a:t>
            </a:r>
            <a:endParaRPr lang="zh-CN" altLang="en-US" dirty="0"/>
          </a:p>
        </p:txBody>
      </p:sp>
    </p:spTree>
    <p:extLst>
      <p:ext uri="{BB962C8B-B14F-4D97-AF65-F5344CB8AC3E}">
        <p14:creationId xmlns:p14="http://schemas.microsoft.com/office/powerpoint/2010/main" val="1864952331"/>
      </p:ext>
    </p:extLst>
  </p:cSld>
  <p:clrMapOvr>
    <a:masterClrMapping/>
  </p:clrMapOvr>
  <p:transition advTm="31671"/>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2674" name="Picture 2" descr="instpipel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089" y="44450"/>
            <a:ext cx="7304087" cy="6808788"/>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5CEABB6-07DC-46E8-9B57-56EC44A396E5}" type="slidenum">
              <a:rPr lang="en-US" altLang="zh-CN" smtClean="0"/>
              <a:t>51</a:t>
            </a:fld>
            <a:r>
              <a:rPr lang="en-US" altLang="zh-CN" smtClean="0"/>
              <a:t>/75</a:t>
            </a:r>
            <a:endParaRPr lang="zh-CN" altLang="en-US" dirty="0"/>
          </a:p>
        </p:txBody>
      </p:sp>
    </p:spTree>
    <p:extLst>
      <p:ext uri="{BB962C8B-B14F-4D97-AF65-F5344CB8AC3E}">
        <p14:creationId xmlns:p14="http://schemas.microsoft.com/office/powerpoint/2010/main" val="3040746477"/>
      </p:ext>
    </p:extLst>
  </p:cSld>
  <p:clrMapOvr>
    <a:masterClrMapping/>
  </p:clrMapOvr>
  <p:transition advTm="31671"/>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ChangeArrowheads="1"/>
          </p:cNvSpPr>
          <p:nvPr/>
        </p:nvSpPr>
        <p:spPr bwMode="auto">
          <a:xfrm>
            <a:off x="2495550" y="188913"/>
            <a:ext cx="74691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altLang="zh-CN" b="1" dirty="0"/>
              <a:t>Memory Hierarchy</a:t>
            </a:r>
          </a:p>
        </p:txBody>
      </p:sp>
      <p:pic>
        <p:nvPicPr>
          <p:cNvPr id="329731" name="Picture 3" descr="fermi-mem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951" y="1412876"/>
            <a:ext cx="4437063" cy="4608513"/>
          </a:xfrm>
          <a:prstGeom prst="rect">
            <a:avLst/>
          </a:prstGeom>
          <a:noFill/>
          <a:extLst>
            <a:ext uri="{909E8E84-426E-40DD-AFC4-6F175D3DCCD1}">
              <a14:hiddenFill xmlns:a14="http://schemas.microsoft.com/office/drawing/2010/main">
                <a:solidFill>
                  <a:srgbClr val="FFFFFF"/>
                </a:solidFill>
              </a14:hiddenFill>
            </a:ext>
          </a:extLst>
        </p:spPr>
      </p:pic>
      <p:pic>
        <p:nvPicPr>
          <p:cNvPr id="329732" name="Picture 4" descr="comp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850" y="1412875"/>
            <a:ext cx="4248150" cy="4584700"/>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5CEABB6-07DC-46E8-9B57-56EC44A396E5}" type="slidenum">
              <a:rPr lang="en-US" altLang="zh-CN" smtClean="0"/>
              <a:t>52</a:t>
            </a:fld>
            <a:r>
              <a:rPr lang="en-US" altLang="zh-CN" smtClean="0"/>
              <a:t>/75</a:t>
            </a:r>
            <a:endParaRPr lang="zh-CN" altLang="en-US" dirty="0"/>
          </a:p>
        </p:txBody>
      </p:sp>
    </p:spTree>
    <p:extLst>
      <p:ext uri="{BB962C8B-B14F-4D97-AF65-F5344CB8AC3E}">
        <p14:creationId xmlns:p14="http://schemas.microsoft.com/office/powerpoint/2010/main" val="584710266"/>
      </p:ext>
    </p:extLst>
  </p:cSld>
  <p:clrMapOvr>
    <a:masterClrMapping/>
  </p:clrMapOvr>
  <p:transition advTm="31671"/>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4722" name="Picture 2" descr="over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1" y="0"/>
            <a:ext cx="6886575" cy="6859588"/>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5CEABB6-07DC-46E8-9B57-56EC44A396E5}" type="slidenum">
              <a:rPr lang="en-US" altLang="zh-CN" smtClean="0"/>
              <a:t>53</a:t>
            </a:fld>
            <a:r>
              <a:rPr lang="en-US" altLang="zh-CN" smtClean="0"/>
              <a:t>/75</a:t>
            </a:r>
            <a:endParaRPr lang="zh-CN" altLang="en-US" dirty="0"/>
          </a:p>
        </p:txBody>
      </p:sp>
    </p:spTree>
    <p:extLst>
      <p:ext uri="{BB962C8B-B14F-4D97-AF65-F5344CB8AC3E}">
        <p14:creationId xmlns:p14="http://schemas.microsoft.com/office/powerpoint/2010/main" val="3904371429"/>
      </p:ext>
    </p:extLst>
  </p:cSld>
  <p:clrMapOvr>
    <a:masterClrMapping/>
  </p:clrMapOvr>
  <p:transition advTm="31671"/>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6200" y="609600"/>
            <a:ext cx="12103100" cy="5565158"/>
          </a:xfrm>
          <a:prstGeom prst="rect">
            <a:avLst/>
          </a:prstGeom>
        </p:spPr>
      </p:pic>
      <p:sp>
        <p:nvSpPr>
          <p:cNvPr id="4" name="灯片编号占位符 3"/>
          <p:cNvSpPr>
            <a:spLocks noGrp="1"/>
          </p:cNvSpPr>
          <p:nvPr>
            <p:ph type="sldNum" sz="quarter" idx="12"/>
          </p:nvPr>
        </p:nvSpPr>
        <p:spPr/>
        <p:txBody>
          <a:bodyPr/>
          <a:lstStyle/>
          <a:p>
            <a:fld id="{B5CEABB6-07DC-46E8-9B57-56EC44A396E5}" type="slidenum">
              <a:rPr lang="en-US" altLang="zh-CN" smtClean="0"/>
              <a:t>54</a:t>
            </a:fld>
            <a:r>
              <a:rPr lang="en-US" altLang="zh-CN" smtClean="0"/>
              <a:t>/75</a:t>
            </a:r>
            <a:endParaRPr lang="zh-CN" altLang="en-US" dirty="0"/>
          </a:p>
        </p:txBody>
      </p:sp>
    </p:spTree>
    <p:extLst>
      <p:ext uri="{BB962C8B-B14F-4D97-AF65-F5344CB8AC3E}">
        <p14:creationId xmlns:p14="http://schemas.microsoft.com/office/powerpoint/2010/main" val="4222564624"/>
      </p:ext>
    </p:extLst>
  </p:cSld>
  <p:clrMapOvr>
    <a:masterClrMapping/>
  </p:clrMapOvr>
  <p:transition advTm="31671"/>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ChangeArrowheads="1"/>
          </p:cNvSpPr>
          <p:nvPr/>
        </p:nvSpPr>
        <p:spPr bwMode="auto">
          <a:xfrm>
            <a:off x="2351089" y="188913"/>
            <a:ext cx="74691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altLang="zh-CN" b="1" dirty="0"/>
              <a:t>Code Pattern</a:t>
            </a:r>
          </a:p>
        </p:txBody>
      </p:sp>
      <p:sp>
        <p:nvSpPr>
          <p:cNvPr id="372740" name="Rectangle 4"/>
          <p:cNvSpPr>
            <a:spLocks noGrp="1" noChangeArrowheads="1"/>
          </p:cNvSpPr>
          <p:nvPr>
            <p:ph type="body" idx="1"/>
          </p:nvPr>
        </p:nvSpPr>
        <p:spPr>
          <a:xfrm>
            <a:off x="1940598" y="1604963"/>
            <a:ext cx="8178966" cy="4249738"/>
          </a:xfrm>
          <a:noFill/>
        </p:spPr>
        <p:txBody>
          <a:bodyPr>
            <a:noAutofit/>
          </a:bodyPr>
          <a:lstStyle/>
          <a:p>
            <a:pPr>
              <a:lnSpc>
                <a:spcPct val="80000"/>
              </a:lnSpc>
            </a:pPr>
            <a:r>
              <a:rPr lang="en-US" altLang="zh-CN" sz="3600" dirty="0"/>
              <a:t>Host Code Pattern</a:t>
            </a:r>
          </a:p>
          <a:p>
            <a:pPr lvl="1">
              <a:lnSpc>
                <a:spcPct val="80000"/>
              </a:lnSpc>
            </a:pPr>
            <a:r>
              <a:rPr lang="en-US" altLang="zh-CN" sz="3200" dirty="0" err="1"/>
              <a:t>Malloc</a:t>
            </a:r>
            <a:r>
              <a:rPr lang="en-US" altLang="zh-CN" sz="3200" dirty="0"/>
              <a:t> Host Memory</a:t>
            </a:r>
          </a:p>
          <a:p>
            <a:pPr lvl="1">
              <a:lnSpc>
                <a:spcPct val="80000"/>
              </a:lnSpc>
            </a:pPr>
            <a:r>
              <a:rPr lang="en-US" altLang="zh-CN" sz="3200" dirty="0" err="1"/>
              <a:t>Malloc</a:t>
            </a:r>
            <a:r>
              <a:rPr lang="en-US" altLang="zh-CN" sz="3200" dirty="0"/>
              <a:t> Device Memory</a:t>
            </a:r>
          </a:p>
          <a:p>
            <a:pPr lvl="1">
              <a:lnSpc>
                <a:spcPct val="80000"/>
              </a:lnSpc>
            </a:pPr>
            <a:r>
              <a:rPr lang="en-US" altLang="zh-CN" sz="3200" dirty="0" err="1"/>
              <a:t>CUDAMemoryCopy</a:t>
            </a:r>
            <a:r>
              <a:rPr lang="en-US" altLang="zh-CN" sz="3200" dirty="0"/>
              <a:t>(H2D)</a:t>
            </a:r>
          </a:p>
          <a:p>
            <a:pPr lvl="1">
              <a:lnSpc>
                <a:spcPct val="80000"/>
              </a:lnSpc>
            </a:pPr>
            <a:r>
              <a:rPr lang="en-US" altLang="zh-CN" sz="3200" dirty="0"/>
              <a:t>Invoke Kernel Function</a:t>
            </a:r>
          </a:p>
          <a:p>
            <a:pPr lvl="1">
              <a:lnSpc>
                <a:spcPct val="80000"/>
              </a:lnSpc>
            </a:pPr>
            <a:r>
              <a:rPr lang="en-US" altLang="zh-CN" sz="3200" dirty="0" err="1"/>
              <a:t>CUDAMemoryCopy</a:t>
            </a:r>
            <a:r>
              <a:rPr lang="en-US" altLang="zh-CN" sz="3200" dirty="0"/>
              <a:t>(D2H)</a:t>
            </a:r>
          </a:p>
          <a:p>
            <a:pPr>
              <a:lnSpc>
                <a:spcPct val="80000"/>
              </a:lnSpc>
            </a:pPr>
            <a:r>
              <a:rPr lang="en-US" altLang="zh-CN" sz="3600" dirty="0"/>
              <a:t>Device Code Pattern</a:t>
            </a:r>
          </a:p>
          <a:p>
            <a:pPr lvl="1">
              <a:lnSpc>
                <a:spcPct val="80000"/>
              </a:lnSpc>
            </a:pPr>
            <a:r>
              <a:rPr lang="en-US" altLang="zh-CN" sz="3200" dirty="0"/>
              <a:t>Locate Thread Index (TIDX)</a:t>
            </a:r>
          </a:p>
          <a:p>
            <a:pPr lvl="1">
              <a:lnSpc>
                <a:spcPct val="80000"/>
              </a:lnSpc>
            </a:pPr>
            <a:r>
              <a:rPr lang="en-US" altLang="zh-CN" sz="3200" dirty="0"/>
              <a:t>Compute(TIDX)</a:t>
            </a:r>
          </a:p>
        </p:txBody>
      </p:sp>
      <p:sp>
        <p:nvSpPr>
          <p:cNvPr id="3" name="灯片编号占位符 2"/>
          <p:cNvSpPr>
            <a:spLocks noGrp="1"/>
          </p:cNvSpPr>
          <p:nvPr>
            <p:ph type="sldNum" sz="quarter" idx="12"/>
          </p:nvPr>
        </p:nvSpPr>
        <p:spPr/>
        <p:txBody>
          <a:bodyPr/>
          <a:lstStyle/>
          <a:p>
            <a:fld id="{B5CEABB6-07DC-46E8-9B57-56EC44A396E5}" type="slidenum">
              <a:rPr lang="en-US" altLang="zh-CN" smtClean="0"/>
              <a:t>55</a:t>
            </a:fld>
            <a:r>
              <a:rPr lang="en-US" altLang="zh-CN" smtClean="0"/>
              <a:t>/75</a:t>
            </a:r>
            <a:endParaRPr lang="zh-CN" altLang="en-US" dirty="0"/>
          </a:p>
        </p:txBody>
      </p:sp>
    </p:spTree>
    <p:extLst>
      <p:ext uri="{BB962C8B-B14F-4D97-AF65-F5344CB8AC3E}">
        <p14:creationId xmlns:p14="http://schemas.microsoft.com/office/powerpoint/2010/main" val="980349908"/>
      </p:ext>
    </p:extLst>
  </p:cSld>
  <p:clrMapOvr>
    <a:masterClrMapping/>
  </p:clrMapOvr>
  <p:transition advTm="31671"/>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ChangeArrowheads="1"/>
          </p:cNvSpPr>
          <p:nvPr/>
        </p:nvSpPr>
        <p:spPr bwMode="auto">
          <a:xfrm>
            <a:off x="2135189" y="260350"/>
            <a:ext cx="74691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altLang="zh-CN" b="1"/>
              <a:t>Compile &amp; Execute</a:t>
            </a:r>
          </a:p>
        </p:txBody>
      </p:sp>
      <p:pic>
        <p:nvPicPr>
          <p:cNvPr id="376836" name="Picture 4" descr="compile&amp;exec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350" y="1016259"/>
            <a:ext cx="6457950" cy="5381625"/>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5CEABB6-07DC-46E8-9B57-56EC44A396E5}" type="slidenum">
              <a:rPr lang="en-US" altLang="zh-CN" smtClean="0"/>
              <a:t>56</a:t>
            </a:fld>
            <a:r>
              <a:rPr lang="en-US" altLang="zh-CN" smtClean="0"/>
              <a:t>/75</a:t>
            </a:r>
            <a:endParaRPr lang="zh-CN" altLang="en-US" dirty="0"/>
          </a:p>
        </p:txBody>
      </p:sp>
    </p:spTree>
    <p:extLst>
      <p:ext uri="{BB962C8B-B14F-4D97-AF65-F5344CB8AC3E}">
        <p14:creationId xmlns:p14="http://schemas.microsoft.com/office/powerpoint/2010/main" val="1016174162"/>
      </p:ext>
    </p:extLst>
  </p:cSld>
  <p:clrMapOvr>
    <a:masterClrMapping/>
  </p:clrMapOvr>
  <p:transition advTm="31671"/>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ChangeArrowheads="1"/>
          </p:cNvSpPr>
          <p:nvPr/>
        </p:nvSpPr>
        <p:spPr bwMode="auto">
          <a:xfrm>
            <a:off x="2351089" y="188913"/>
            <a:ext cx="74691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altLang="zh-CN" b="1" dirty="0"/>
              <a:t>Kernel Invoke</a:t>
            </a:r>
          </a:p>
        </p:txBody>
      </p:sp>
      <p:pic>
        <p:nvPicPr>
          <p:cNvPr id="32768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638" y="1557339"/>
            <a:ext cx="8888412" cy="240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687" name="Rectangle 7"/>
          <p:cNvSpPr>
            <a:spLocks noGrp="1" noChangeArrowheads="1"/>
          </p:cNvSpPr>
          <p:nvPr>
            <p:ph type="body" idx="1"/>
          </p:nvPr>
        </p:nvSpPr>
        <p:spPr>
          <a:xfrm>
            <a:off x="3935413" y="4076700"/>
            <a:ext cx="5257800" cy="2205038"/>
          </a:xfrm>
          <a:noFill/>
        </p:spPr>
        <p:txBody>
          <a:bodyPr/>
          <a:lstStyle/>
          <a:p>
            <a:pPr>
              <a:lnSpc>
                <a:spcPct val="80000"/>
              </a:lnSpc>
            </a:pPr>
            <a:r>
              <a:rPr lang="en-US" altLang="zh-CN" sz="2400"/>
              <a:t>Malloc Host Memory</a:t>
            </a:r>
          </a:p>
          <a:p>
            <a:pPr>
              <a:lnSpc>
                <a:spcPct val="80000"/>
              </a:lnSpc>
            </a:pPr>
            <a:r>
              <a:rPr lang="en-US" altLang="zh-CN" sz="2400"/>
              <a:t>Malloc Device Memory</a:t>
            </a:r>
          </a:p>
          <a:p>
            <a:pPr>
              <a:lnSpc>
                <a:spcPct val="80000"/>
              </a:lnSpc>
            </a:pPr>
            <a:r>
              <a:rPr lang="en-US" altLang="zh-CN" sz="2400"/>
              <a:t>CUDAMemoryCopy(H2D)</a:t>
            </a:r>
          </a:p>
          <a:p>
            <a:pPr>
              <a:lnSpc>
                <a:spcPct val="80000"/>
              </a:lnSpc>
            </a:pPr>
            <a:r>
              <a:rPr lang="en-US" altLang="zh-CN" sz="2400"/>
              <a:t>Invoke Kernel for execution</a:t>
            </a:r>
          </a:p>
          <a:p>
            <a:pPr>
              <a:lnSpc>
                <a:spcPct val="80000"/>
              </a:lnSpc>
            </a:pPr>
            <a:r>
              <a:rPr lang="en-US" altLang="zh-CN" sz="2400"/>
              <a:t>CUDAMemoryCopy(D2H)</a:t>
            </a:r>
          </a:p>
        </p:txBody>
      </p:sp>
      <p:sp>
        <p:nvSpPr>
          <p:cNvPr id="3" name="灯片编号占位符 2"/>
          <p:cNvSpPr>
            <a:spLocks noGrp="1"/>
          </p:cNvSpPr>
          <p:nvPr>
            <p:ph type="sldNum" sz="quarter" idx="12"/>
          </p:nvPr>
        </p:nvSpPr>
        <p:spPr/>
        <p:txBody>
          <a:bodyPr/>
          <a:lstStyle/>
          <a:p>
            <a:fld id="{B5CEABB6-07DC-46E8-9B57-56EC44A396E5}" type="slidenum">
              <a:rPr lang="en-US" altLang="zh-CN" smtClean="0"/>
              <a:t>57</a:t>
            </a:fld>
            <a:r>
              <a:rPr lang="en-US" altLang="zh-CN" smtClean="0"/>
              <a:t>/75</a:t>
            </a:r>
            <a:endParaRPr lang="zh-CN" altLang="en-US" dirty="0"/>
          </a:p>
        </p:txBody>
      </p:sp>
    </p:spTree>
    <p:extLst>
      <p:ext uri="{BB962C8B-B14F-4D97-AF65-F5344CB8AC3E}">
        <p14:creationId xmlns:p14="http://schemas.microsoft.com/office/powerpoint/2010/main" val="2053556719"/>
      </p:ext>
    </p:extLst>
  </p:cSld>
  <p:clrMapOvr>
    <a:masterClrMapping/>
  </p:clrMapOvr>
  <p:transition advTm="31671"/>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ChangeArrowheads="1"/>
          </p:cNvSpPr>
          <p:nvPr/>
        </p:nvSpPr>
        <p:spPr bwMode="auto">
          <a:xfrm>
            <a:off x="2351088" y="188913"/>
            <a:ext cx="7848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altLang="zh-CN" b="1"/>
              <a:t>Pipeline Kernel Invoke</a:t>
            </a:r>
          </a:p>
        </p:txBody>
      </p:sp>
      <p:pic>
        <p:nvPicPr>
          <p:cNvPr id="330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864" y="2373314"/>
            <a:ext cx="8802687" cy="211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p:cNvSpPr>
            <a:spLocks noGrp="1"/>
          </p:cNvSpPr>
          <p:nvPr>
            <p:ph type="sldNum" sz="quarter" idx="12"/>
          </p:nvPr>
        </p:nvSpPr>
        <p:spPr/>
        <p:txBody>
          <a:bodyPr/>
          <a:lstStyle/>
          <a:p>
            <a:fld id="{B5CEABB6-07DC-46E8-9B57-56EC44A396E5}" type="slidenum">
              <a:rPr lang="en-US" altLang="zh-CN" smtClean="0"/>
              <a:t>58</a:t>
            </a:fld>
            <a:r>
              <a:rPr lang="en-US" altLang="zh-CN" smtClean="0"/>
              <a:t>/75</a:t>
            </a:r>
            <a:endParaRPr lang="zh-CN" altLang="en-US" dirty="0"/>
          </a:p>
        </p:txBody>
      </p:sp>
    </p:spTree>
    <p:extLst>
      <p:ext uri="{BB962C8B-B14F-4D97-AF65-F5344CB8AC3E}">
        <p14:creationId xmlns:p14="http://schemas.microsoft.com/office/powerpoint/2010/main" val="1617382094"/>
      </p:ext>
    </p:extLst>
  </p:cSld>
  <p:clrMapOvr>
    <a:masterClrMapping/>
  </p:clrMapOvr>
  <p:transition advTm="31671"/>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ChangeArrowheads="1"/>
          </p:cNvSpPr>
          <p:nvPr/>
        </p:nvSpPr>
        <p:spPr bwMode="auto">
          <a:xfrm>
            <a:off x="2351089" y="188913"/>
            <a:ext cx="74691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altLang="zh-CN" b="1" dirty="0"/>
              <a:t>Macro Parallelism</a:t>
            </a:r>
          </a:p>
        </p:txBody>
      </p:sp>
      <p:pic>
        <p:nvPicPr>
          <p:cNvPr id="3317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814" y="1412876"/>
            <a:ext cx="6480175" cy="474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1780" name="Rectangle 2"/>
          <p:cNvSpPr>
            <a:spLocks noChangeArrowheads="1"/>
          </p:cNvSpPr>
          <p:nvPr/>
        </p:nvSpPr>
        <p:spPr bwMode="auto">
          <a:xfrm>
            <a:off x="2063750" y="4149725"/>
            <a:ext cx="8270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altLang="zh-CN"/>
              <a:t>16</a:t>
            </a:r>
          </a:p>
        </p:txBody>
      </p:sp>
      <p:sp>
        <p:nvSpPr>
          <p:cNvPr id="3" name="灯片编号占位符 2"/>
          <p:cNvSpPr>
            <a:spLocks noGrp="1"/>
          </p:cNvSpPr>
          <p:nvPr>
            <p:ph type="sldNum" sz="quarter" idx="12"/>
          </p:nvPr>
        </p:nvSpPr>
        <p:spPr/>
        <p:txBody>
          <a:bodyPr/>
          <a:lstStyle/>
          <a:p>
            <a:fld id="{B5CEABB6-07DC-46E8-9B57-56EC44A396E5}" type="slidenum">
              <a:rPr lang="en-US" altLang="zh-CN" smtClean="0"/>
              <a:t>59</a:t>
            </a:fld>
            <a:r>
              <a:rPr lang="en-US" altLang="zh-CN" smtClean="0"/>
              <a:t>/75</a:t>
            </a:r>
            <a:endParaRPr lang="zh-CN" altLang="en-US" dirty="0"/>
          </a:p>
        </p:txBody>
      </p:sp>
    </p:spTree>
    <p:extLst>
      <p:ext uri="{BB962C8B-B14F-4D97-AF65-F5344CB8AC3E}">
        <p14:creationId xmlns:p14="http://schemas.microsoft.com/office/powerpoint/2010/main" val="823538569"/>
      </p:ext>
    </p:extLst>
  </p:cSld>
  <p:clrMapOvr>
    <a:masterClrMapping/>
  </p:clrMapOvr>
  <p:transition advTm="31671"/>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47" name="矩形 146">
            <a:extLst>
              <a:ext uri="{FF2B5EF4-FFF2-40B4-BE49-F238E27FC236}">
                <a16:creationId xmlns:a16="http://schemas.microsoft.com/office/drawing/2014/main" xmlns="" id="{D0CCBDA2-C151-4140-B1B7-E23BBDCDFEF7}"/>
              </a:ext>
            </a:extLst>
          </p:cNvPr>
          <p:cNvSpPr/>
          <p:nvPr/>
        </p:nvSpPr>
        <p:spPr>
          <a:xfrm>
            <a:off x="5886997" y="3926891"/>
            <a:ext cx="914400" cy="357187"/>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48" name="矩形 147">
            <a:extLst>
              <a:ext uri="{FF2B5EF4-FFF2-40B4-BE49-F238E27FC236}">
                <a16:creationId xmlns:a16="http://schemas.microsoft.com/office/drawing/2014/main" xmlns="" id="{451F645D-87B0-7645-90CA-01326B2D9C03}"/>
              </a:ext>
            </a:extLst>
          </p:cNvPr>
          <p:cNvSpPr/>
          <p:nvPr/>
        </p:nvSpPr>
        <p:spPr>
          <a:xfrm>
            <a:off x="5886997" y="4634121"/>
            <a:ext cx="914400" cy="357187"/>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49" name="矩形 148">
            <a:extLst>
              <a:ext uri="{FF2B5EF4-FFF2-40B4-BE49-F238E27FC236}">
                <a16:creationId xmlns:a16="http://schemas.microsoft.com/office/drawing/2014/main" xmlns="" id="{0BCD68D2-90EA-9C4F-A02C-5B97B13E25A2}"/>
              </a:ext>
            </a:extLst>
          </p:cNvPr>
          <p:cNvSpPr/>
          <p:nvPr/>
        </p:nvSpPr>
        <p:spPr>
          <a:xfrm>
            <a:off x="5886997" y="3566708"/>
            <a:ext cx="914400" cy="357187"/>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50" name="矩形 149">
            <a:extLst>
              <a:ext uri="{FF2B5EF4-FFF2-40B4-BE49-F238E27FC236}">
                <a16:creationId xmlns:a16="http://schemas.microsoft.com/office/drawing/2014/main" xmlns="" id="{0B716016-67C4-CE44-AB1B-9BAA9FAFEF6B}"/>
              </a:ext>
            </a:extLst>
          </p:cNvPr>
          <p:cNvSpPr/>
          <p:nvPr/>
        </p:nvSpPr>
        <p:spPr>
          <a:xfrm>
            <a:off x="5886997" y="4991982"/>
            <a:ext cx="914400" cy="357187"/>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43" name="矩形 142">
            <a:extLst>
              <a:ext uri="{FF2B5EF4-FFF2-40B4-BE49-F238E27FC236}">
                <a16:creationId xmlns:a16="http://schemas.microsoft.com/office/drawing/2014/main" xmlns="" id="{777F1359-8AD6-174D-AEA5-9355F21D09CF}"/>
              </a:ext>
            </a:extLst>
          </p:cNvPr>
          <p:cNvSpPr/>
          <p:nvPr/>
        </p:nvSpPr>
        <p:spPr>
          <a:xfrm>
            <a:off x="392398" y="3926891"/>
            <a:ext cx="914400" cy="357187"/>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44" name="矩形 143">
            <a:extLst>
              <a:ext uri="{FF2B5EF4-FFF2-40B4-BE49-F238E27FC236}">
                <a16:creationId xmlns:a16="http://schemas.microsoft.com/office/drawing/2014/main" xmlns="" id="{1F60D6A0-E531-FD49-9439-975D6C01B21D}"/>
              </a:ext>
            </a:extLst>
          </p:cNvPr>
          <p:cNvSpPr/>
          <p:nvPr/>
        </p:nvSpPr>
        <p:spPr>
          <a:xfrm>
            <a:off x="392398" y="4634121"/>
            <a:ext cx="914400" cy="357187"/>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45" name="矩形 144">
            <a:extLst>
              <a:ext uri="{FF2B5EF4-FFF2-40B4-BE49-F238E27FC236}">
                <a16:creationId xmlns:a16="http://schemas.microsoft.com/office/drawing/2014/main" xmlns="" id="{88D645DF-81AD-FD43-A25E-94AE2519DC17}"/>
              </a:ext>
            </a:extLst>
          </p:cNvPr>
          <p:cNvSpPr/>
          <p:nvPr/>
        </p:nvSpPr>
        <p:spPr>
          <a:xfrm>
            <a:off x="392398" y="3566708"/>
            <a:ext cx="914400" cy="357187"/>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46" name="矩形 145">
            <a:extLst>
              <a:ext uri="{FF2B5EF4-FFF2-40B4-BE49-F238E27FC236}">
                <a16:creationId xmlns:a16="http://schemas.microsoft.com/office/drawing/2014/main" xmlns="" id="{4BCFFB58-5263-0149-8F30-CAC60791269A}"/>
              </a:ext>
            </a:extLst>
          </p:cNvPr>
          <p:cNvSpPr/>
          <p:nvPr/>
        </p:nvSpPr>
        <p:spPr>
          <a:xfrm>
            <a:off x="392398" y="4991982"/>
            <a:ext cx="914400" cy="357187"/>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1" name="标题 10">
            <a:extLst>
              <a:ext uri="{FF2B5EF4-FFF2-40B4-BE49-F238E27FC236}">
                <a16:creationId xmlns:a16="http://schemas.microsoft.com/office/drawing/2014/main" xmlns="" id="{7DC98CB7-8BF8-754F-B6F9-60ED5ADA04C8}"/>
              </a:ext>
            </a:extLst>
          </p:cNvPr>
          <p:cNvSpPr>
            <a:spLocks noGrp="1"/>
          </p:cNvSpPr>
          <p:nvPr>
            <p:ph type="title"/>
          </p:nvPr>
        </p:nvSpPr>
        <p:spPr/>
        <p:txBody>
          <a:bodyPr/>
          <a:lstStyle/>
          <a:p>
            <a:r>
              <a:rPr kumimoji="1" lang="zh-CN" altLang="en-US" dirty="0" smtClean="0"/>
              <a:t>数据级</a:t>
            </a:r>
            <a:r>
              <a:rPr kumimoji="1" lang="zh-CN" altLang="en-US" dirty="0"/>
              <a:t>并行与</a:t>
            </a:r>
            <a:r>
              <a:rPr kumimoji="1" lang="en-US" altLang="zh-Hans" dirty="0"/>
              <a:t>SPMD</a:t>
            </a:r>
            <a:endParaRPr kumimoji="1" lang="zh-CN" altLang="en-US" dirty="0"/>
          </a:p>
        </p:txBody>
      </p:sp>
      <p:sp>
        <p:nvSpPr>
          <p:cNvPr id="3" name="文本占位符 2">
            <a:extLst>
              <a:ext uri="{FF2B5EF4-FFF2-40B4-BE49-F238E27FC236}">
                <a16:creationId xmlns:a16="http://schemas.microsoft.com/office/drawing/2014/main" xmlns="" id="{34634C08-BE3A-9846-AB68-1414D1264C1E}"/>
              </a:ext>
            </a:extLst>
          </p:cNvPr>
          <p:cNvSpPr>
            <a:spLocks noGrp="1"/>
          </p:cNvSpPr>
          <p:nvPr>
            <p:ph type="body" idx="1"/>
          </p:nvPr>
        </p:nvSpPr>
        <p:spPr>
          <a:xfrm>
            <a:off x="1447799" y="1923703"/>
            <a:ext cx="4438373" cy="823912"/>
          </a:xfrm>
        </p:spPr>
        <p:txBody>
          <a:bodyPr>
            <a:normAutofit/>
          </a:bodyPr>
          <a:lstStyle/>
          <a:p>
            <a:r>
              <a:rPr kumimoji="1" lang="zh-CN" altLang="en-US" dirty="0">
                <a:latin typeface="SimSun" panose="02010600030101010101" pitchFamily="2" charset="-122"/>
                <a:ea typeface="SimSun" panose="02010600030101010101" pitchFamily="2" charset="-122"/>
              </a:rPr>
              <a:t>单核，单线程，串行化执行：</a:t>
            </a:r>
            <a:endParaRPr kumimoji="1" lang="en-US" altLang="zh-CN" dirty="0">
              <a:latin typeface="SimSun" panose="02010600030101010101" pitchFamily="2" charset="-122"/>
              <a:ea typeface="SimSun" panose="02010600030101010101" pitchFamily="2" charset="-122"/>
            </a:endParaRPr>
          </a:p>
          <a:p>
            <a:r>
              <a:rPr kumimoji="1" lang="zh-CN" altLang="en-US" dirty="0">
                <a:latin typeface="SimSun" panose="02010600030101010101" pitchFamily="2" charset="-122"/>
                <a:ea typeface="SimSun" panose="02010600030101010101" pitchFamily="2" charset="-122"/>
              </a:rPr>
              <a:t>把</a:t>
            </a:r>
            <a:r>
              <a:rPr kumimoji="1" lang="en-US" altLang="zh-CN" dirty="0">
                <a:latin typeface="SimSun" panose="02010600030101010101" pitchFamily="2" charset="-122"/>
                <a:ea typeface="SimSun" panose="02010600030101010101" pitchFamily="2" charset="-122"/>
              </a:rPr>
              <a:t>MD</a:t>
            </a:r>
            <a:r>
              <a:rPr kumimoji="1" lang="zh-CN" altLang="en-US" dirty="0">
                <a:latin typeface="SimSun" panose="02010600030101010101" pitchFamily="2" charset="-122"/>
                <a:ea typeface="SimSun" panose="02010600030101010101" pitchFamily="2" charset="-122"/>
              </a:rPr>
              <a:t>拆成多次</a:t>
            </a:r>
            <a:r>
              <a:rPr kumimoji="1" lang="en-US" altLang="zh-CN" dirty="0">
                <a:latin typeface="SimSun" panose="02010600030101010101" pitchFamily="2" charset="-122"/>
                <a:ea typeface="SimSun" panose="02010600030101010101" pitchFamily="2" charset="-122"/>
              </a:rPr>
              <a:t>SD</a:t>
            </a:r>
            <a:r>
              <a:rPr kumimoji="1" lang="zh-Hans" altLang="en-US" dirty="0">
                <a:latin typeface="SimSun" panose="02010600030101010101" pitchFamily="2" charset="-122"/>
                <a:ea typeface="SimSun" panose="02010600030101010101" pitchFamily="2" charset="-122"/>
              </a:rPr>
              <a:t>，</a:t>
            </a:r>
            <a:r>
              <a:rPr kumimoji="1" lang="zh-CN" altLang="en-US" dirty="0">
                <a:latin typeface="SimSun" panose="02010600030101010101" pitchFamily="2" charset="-122"/>
                <a:ea typeface="SimSun" panose="02010600030101010101" pitchFamily="2" charset="-122"/>
              </a:rPr>
              <a:t>变为</a:t>
            </a:r>
            <a:r>
              <a:rPr kumimoji="1" lang="en-US" altLang="zh-CN" dirty="0">
                <a:latin typeface="SimSun" panose="02010600030101010101" pitchFamily="2" charset="-122"/>
                <a:ea typeface="SimSun" panose="02010600030101010101" pitchFamily="2" charset="-122"/>
              </a:rPr>
              <a:t>SISD</a:t>
            </a:r>
            <a:endParaRPr kumimoji="1" lang="zh-CN" altLang="en-US" dirty="0">
              <a:latin typeface="SimSun" panose="02010600030101010101" pitchFamily="2" charset="-122"/>
              <a:ea typeface="SimSun" panose="02010600030101010101" pitchFamily="2" charset="-122"/>
            </a:endParaRPr>
          </a:p>
        </p:txBody>
      </p:sp>
      <p:sp>
        <p:nvSpPr>
          <p:cNvPr id="5" name="文本占位符 4">
            <a:extLst>
              <a:ext uri="{FF2B5EF4-FFF2-40B4-BE49-F238E27FC236}">
                <a16:creationId xmlns:a16="http://schemas.microsoft.com/office/drawing/2014/main" xmlns="" id="{6665F119-3350-5147-8BD1-5AB04ED97002}"/>
              </a:ext>
            </a:extLst>
          </p:cNvPr>
          <p:cNvSpPr>
            <a:spLocks noGrp="1"/>
          </p:cNvSpPr>
          <p:nvPr>
            <p:ph type="body" sz="quarter" idx="3"/>
          </p:nvPr>
        </p:nvSpPr>
        <p:spPr>
          <a:xfrm>
            <a:off x="6800573" y="1923703"/>
            <a:ext cx="4458485" cy="823912"/>
          </a:xfrm>
        </p:spPr>
        <p:txBody>
          <a:bodyPr>
            <a:noAutofit/>
          </a:bodyPr>
          <a:lstStyle/>
          <a:p>
            <a:r>
              <a:rPr kumimoji="1" lang="zh-CN" altLang="en-US" dirty="0">
                <a:latin typeface="SimSun" panose="02010600030101010101" pitchFamily="2" charset="-122"/>
                <a:ea typeface="SimSun" panose="02010600030101010101" pitchFamily="2" charset="-122"/>
              </a:rPr>
              <a:t>多核，多线程，并行化执行：</a:t>
            </a:r>
            <a:endParaRPr kumimoji="1" lang="en-US" altLang="zh-CN" dirty="0">
              <a:latin typeface="SimSun" panose="02010600030101010101" pitchFamily="2" charset="-122"/>
              <a:ea typeface="SimSun" panose="02010600030101010101" pitchFamily="2" charset="-122"/>
            </a:endParaRPr>
          </a:p>
          <a:p>
            <a:r>
              <a:rPr kumimoji="1" lang="zh-CN" altLang="en-US" dirty="0">
                <a:latin typeface="SimSun" panose="02010600030101010101" pitchFamily="2" charset="-122"/>
                <a:ea typeface="SimSun" panose="02010600030101010101" pitchFamily="2" charset="-122"/>
              </a:rPr>
              <a:t>把</a:t>
            </a:r>
            <a:r>
              <a:rPr kumimoji="1" lang="en-US" altLang="zh-CN" dirty="0">
                <a:latin typeface="SimSun" panose="02010600030101010101" pitchFamily="2" charset="-122"/>
                <a:ea typeface="SimSun" panose="02010600030101010101" pitchFamily="2" charset="-122"/>
              </a:rPr>
              <a:t>SP</a:t>
            </a:r>
            <a:r>
              <a:rPr kumimoji="1" lang="zh-CN" altLang="en-US" dirty="0">
                <a:latin typeface="SimSun" panose="02010600030101010101" pitchFamily="2" charset="-122"/>
                <a:ea typeface="SimSun" panose="02010600030101010101" pitchFamily="2" charset="-122"/>
              </a:rPr>
              <a:t>的每条</a:t>
            </a:r>
            <a:r>
              <a:rPr kumimoji="1" lang="en-US" altLang="zh-CN" dirty="0">
                <a:latin typeface="SimSun" panose="02010600030101010101" pitchFamily="2" charset="-122"/>
                <a:ea typeface="SimSun" panose="02010600030101010101" pitchFamily="2" charset="-122"/>
              </a:rPr>
              <a:t>I</a:t>
            </a:r>
            <a:r>
              <a:rPr kumimoji="1" lang="zh-CN" altLang="en-US" dirty="0">
                <a:latin typeface="SimSun" panose="02010600030101010101" pitchFamily="2" charset="-122"/>
                <a:ea typeface="SimSun" panose="02010600030101010101" pitchFamily="2" charset="-122"/>
              </a:rPr>
              <a:t>多次重复，变为</a:t>
            </a:r>
            <a:r>
              <a:rPr kumimoji="1" lang="en-US" altLang="zh-CN" dirty="0">
                <a:latin typeface="SimSun" panose="02010600030101010101" pitchFamily="2" charset="-122"/>
                <a:ea typeface="SimSun" panose="02010600030101010101" pitchFamily="2" charset="-122"/>
              </a:rPr>
              <a:t>MIMD</a:t>
            </a:r>
            <a:endParaRPr kumimoji="1" lang="zh-CN" altLang="en-US" dirty="0">
              <a:latin typeface="SimSun" panose="02010600030101010101" pitchFamily="2" charset="-122"/>
              <a:ea typeface="SimSun" panose="02010600030101010101" pitchFamily="2" charset="-122"/>
            </a:endParaRPr>
          </a:p>
        </p:txBody>
      </p:sp>
      <p:grpSp>
        <p:nvGrpSpPr>
          <p:cNvPr id="49" name="组合 48">
            <a:extLst>
              <a:ext uri="{FF2B5EF4-FFF2-40B4-BE49-F238E27FC236}">
                <a16:creationId xmlns:a16="http://schemas.microsoft.com/office/drawing/2014/main" xmlns="" id="{8266B0E0-0071-2E49-A3B0-4E1679698CF8}"/>
              </a:ext>
            </a:extLst>
          </p:cNvPr>
          <p:cNvGrpSpPr/>
          <p:nvPr/>
        </p:nvGrpSpPr>
        <p:grpSpPr>
          <a:xfrm>
            <a:off x="4359322" y="3343276"/>
            <a:ext cx="1012778" cy="3013738"/>
            <a:chOff x="6943287" y="3342614"/>
            <a:chExt cx="1012778" cy="3013738"/>
          </a:xfrm>
        </p:grpSpPr>
        <p:grpSp>
          <p:nvGrpSpPr>
            <p:cNvPr id="50" name="组合 49">
              <a:extLst>
                <a:ext uri="{FF2B5EF4-FFF2-40B4-BE49-F238E27FC236}">
                  <a16:creationId xmlns:a16="http://schemas.microsoft.com/office/drawing/2014/main" xmlns="" id="{774316B4-DF22-634F-BDA4-2E5EDEC24651}"/>
                </a:ext>
              </a:extLst>
            </p:cNvPr>
            <p:cNvGrpSpPr/>
            <p:nvPr/>
          </p:nvGrpSpPr>
          <p:grpSpPr>
            <a:xfrm>
              <a:off x="6998840" y="3858232"/>
              <a:ext cx="914400" cy="2224516"/>
              <a:chOff x="6998840" y="3858232"/>
              <a:chExt cx="914400" cy="2224516"/>
            </a:xfrm>
          </p:grpSpPr>
          <p:sp>
            <p:nvSpPr>
              <p:cNvPr id="54" name="矩形 53">
                <a:extLst>
                  <a:ext uri="{FF2B5EF4-FFF2-40B4-BE49-F238E27FC236}">
                    <a16:creationId xmlns:a16="http://schemas.microsoft.com/office/drawing/2014/main" xmlns="" id="{8DF8B4F9-AD44-E94A-8E9B-31ABFC3733EB}"/>
                  </a:ext>
                </a:extLst>
              </p:cNvPr>
              <p:cNvSpPr/>
              <p:nvPr/>
            </p:nvSpPr>
            <p:spPr>
              <a:xfrm>
                <a:off x="6998840" y="3858232"/>
                <a:ext cx="914400" cy="2224516"/>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zh-CN" sz="1600" dirty="0">
                    <a:solidFill>
                      <a:sysClr val="windowText" lastClr="000000"/>
                    </a:solidFill>
                  </a:rPr>
                  <a:t>pipeline</a:t>
                </a:r>
                <a:endParaRPr kumimoji="1" lang="zh-CN" altLang="en-US" sz="1600" dirty="0">
                  <a:solidFill>
                    <a:sysClr val="windowText" lastClr="000000"/>
                  </a:solidFill>
                </a:endParaRPr>
              </a:p>
            </p:txBody>
          </p:sp>
          <p:grpSp>
            <p:nvGrpSpPr>
              <p:cNvPr id="55" name="组合 54">
                <a:extLst>
                  <a:ext uri="{FF2B5EF4-FFF2-40B4-BE49-F238E27FC236}">
                    <a16:creationId xmlns:a16="http://schemas.microsoft.com/office/drawing/2014/main" xmlns="" id="{09AAA888-DB09-2044-B61A-674D45917DAB}"/>
                  </a:ext>
                </a:extLst>
              </p:cNvPr>
              <p:cNvGrpSpPr/>
              <p:nvPr/>
            </p:nvGrpSpPr>
            <p:grpSpPr>
              <a:xfrm>
                <a:off x="7087725" y="4072720"/>
                <a:ext cx="729095" cy="1615017"/>
                <a:chOff x="6792193" y="3695286"/>
                <a:chExt cx="729095" cy="1615017"/>
              </a:xfrm>
            </p:grpSpPr>
            <p:sp>
              <p:nvSpPr>
                <p:cNvPr id="56" name="矩形 55">
                  <a:extLst>
                    <a:ext uri="{FF2B5EF4-FFF2-40B4-BE49-F238E27FC236}">
                      <a16:creationId xmlns:a16="http://schemas.microsoft.com/office/drawing/2014/main" xmlns="" id="{CE8CE430-280B-6347-93C1-97F32BC89EB5}"/>
                    </a:ext>
                  </a:extLst>
                </p:cNvPr>
                <p:cNvSpPr/>
                <p:nvPr/>
              </p:nvSpPr>
              <p:spPr>
                <a:xfrm>
                  <a:off x="6793924" y="3858843"/>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57" name="矩形 56">
                  <a:extLst>
                    <a:ext uri="{FF2B5EF4-FFF2-40B4-BE49-F238E27FC236}">
                      <a16:creationId xmlns:a16="http://schemas.microsoft.com/office/drawing/2014/main" xmlns="" id="{FA2CA3CC-48B2-F241-BCE1-31577079DF25}"/>
                    </a:ext>
                  </a:extLst>
                </p:cNvPr>
                <p:cNvSpPr/>
                <p:nvPr/>
              </p:nvSpPr>
              <p:spPr>
                <a:xfrm>
                  <a:off x="6792193" y="4342858"/>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58" name="矩形 57">
                  <a:extLst>
                    <a:ext uri="{FF2B5EF4-FFF2-40B4-BE49-F238E27FC236}">
                      <a16:creationId xmlns:a16="http://schemas.microsoft.com/office/drawing/2014/main" xmlns="" id="{1A41CE77-9E46-B246-A7FA-6497AB36D5A0}"/>
                    </a:ext>
                  </a:extLst>
                </p:cNvPr>
                <p:cNvSpPr/>
                <p:nvPr/>
              </p:nvSpPr>
              <p:spPr>
                <a:xfrm>
                  <a:off x="6792193" y="4829249"/>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cxnSp>
              <p:nvCxnSpPr>
                <p:cNvPr id="59" name="直线箭头连接符 58">
                  <a:extLst>
                    <a:ext uri="{FF2B5EF4-FFF2-40B4-BE49-F238E27FC236}">
                      <a16:creationId xmlns:a16="http://schemas.microsoft.com/office/drawing/2014/main" xmlns="" id="{BFE5F9D1-A220-FC46-BC8D-49A503193A34}"/>
                    </a:ext>
                  </a:extLst>
                </p:cNvPr>
                <p:cNvCxnSpPr>
                  <a:cxnSpLocks/>
                  <a:stCxn id="57" idx="2"/>
                  <a:endCxn id="58" idx="0"/>
                </p:cNvCxnSpPr>
                <p:nvPr/>
              </p:nvCxnSpPr>
              <p:spPr>
                <a:xfrm>
                  <a:off x="7155875" y="4661513"/>
                  <a:ext cx="0" cy="1677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直线箭头连接符 59">
                  <a:extLst>
                    <a:ext uri="{FF2B5EF4-FFF2-40B4-BE49-F238E27FC236}">
                      <a16:creationId xmlns:a16="http://schemas.microsoft.com/office/drawing/2014/main" xmlns="" id="{BD7D11F3-6273-1D42-A7D2-FCC7DA1B5D21}"/>
                    </a:ext>
                  </a:extLst>
                </p:cNvPr>
                <p:cNvCxnSpPr>
                  <a:cxnSpLocks/>
                </p:cNvCxnSpPr>
                <p:nvPr/>
              </p:nvCxnSpPr>
              <p:spPr>
                <a:xfrm flipH="1">
                  <a:off x="7155875" y="3695286"/>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直线箭头连接符 60">
                  <a:extLst>
                    <a:ext uri="{FF2B5EF4-FFF2-40B4-BE49-F238E27FC236}">
                      <a16:creationId xmlns:a16="http://schemas.microsoft.com/office/drawing/2014/main" xmlns="" id="{497ECCB4-D4EF-8D4C-BF08-58C8983A4162}"/>
                    </a:ext>
                  </a:extLst>
                </p:cNvPr>
                <p:cNvCxnSpPr>
                  <a:cxnSpLocks/>
                </p:cNvCxnSpPr>
                <p:nvPr/>
              </p:nvCxnSpPr>
              <p:spPr>
                <a:xfrm flipH="1">
                  <a:off x="7154144" y="5144943"/>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直线箭头连接符 61">
                  <a:extLst>
                    <a:ext uri="{FF2B5EF4-FFF2-40B4-BE49-F238E27FC236}">
                      <a16:creationId xmlns:a16="http://schemas.microsoft.com/office/drawing/2014/main" xmlns="" id="{DF6DA423-B6F3-0441-BB74-9F797E4EE1FD}"/>
                    </a:ext>
                  </a:extLst>
                </p:cNvPr>
                <p:cNvCxnSpPr>
                  <a:cxnSpLocks/>
                  <a:stCxn id="56" idx="2"/>
                  <a:endCxn id="57" idx="0"/>
                </p:cNvCxnSpPr>
                <p:nvPr/>
              </p:nvCxnSpPr>
              <p:spPr>
                <a:xfrm flipH="1">
                  <a:off x="7155875" y="4177498"/>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51" name="文本框 50">
              <a:extLst>
                <a:ext uri="{FF2B5EF4-FFF2-40B4-BE49-F238E27FC236}">
                  <a16:creationId xmlns:a16="http://schemas.microsoft.com/office/drawing/2014/main" xmlns="" id="{486FA154-0CD1-DE45-BDA7-79786B83B04E}"/>
                </a:ext>
              </a:extLst>
            </p:cNvPr>
            <p:cNvSpPr txBox="1"/>
            <p:nvPr/>
          </p:nvSpPr>
          <p:spPr>
            <a:xfrm>
              <a:off x="6943287" y="3342614"/>
              <a:ext cx="1012778" cy="523220"/>
            </a:xfrm>
            <a:prstGeom prst="rect">
              <a:avLst/>
            </a:prstGeom>
            <a:noFill/>
          </p:spPr>
          <p:txBody>
            <a:bodyPr wrap="none" rtlCol="0">
              <a:spAutoFit/>
            </a:bodyPr>
            <a:lstStyle/>
            <a:p>
              <a:r>
                <a:rPr kumimoji="1" lang="en-US" altLang="zh-CN" sz="1400" dirty="0"/>
                <a:t>Inst. &amp; </a:t>
              </a:r>
            </a:p>
            <a:p>
              <a:r>
                <a:rPr kumimoji="1" lang="en-US" altLang="zh-CN" sz="1400" dirty="0"/>
                <a:t>Data (</a:t>
              </a:r>
              <a:r>
                <a:rPr kumimoji="1" lang="en-US" altLang="zh-CN" sz="1400" dirty="0" err="1"/>
                <a:t>addr</a:t>
              </a:r>
              <a:r>
                <a:rPr kumimoji="1" lang="en-US" altLang="zh-CN" sz="1400" dirty="0"/>
                <a:t>)</a:t>
              </a:r>
              <a:endParaRPr kumimoji="1" lang="zh-CN" altLang="en-US" sz="1400" dirty="0"/>
            </a:p>
          </p:txBody>
        </p:sp>
        <p:cxnSp>
          <p:nvCxnSpPr>
            <p:cNvPr id="52" name="直线连接符 51">
              <a:extLst>
                <a:ext uri="{FF2B5EF4-FFF2-40B4-BE49-F238E27FC236}">
                  <a16:creationId xmlns:a16="http://schemas.microsoft.com/office/drawing/2014/main" xmlns="" id="{779390BC-EDDD-BB44-B0E6-118A4EF0B241}"/>
                </a:ext>
              </a:extLst>
            </p:cNvPr>
            <p:cNvCxnSpPr>
              <a:cxnSpLocks/>
            </p:cNvCxnSpPr>
            <p:nvPr/>
          </p:nvCxnSpPr>
          <p:spPr>
            <a:xfrm>
              <a:off x="6998840" y="3342614"/>
              <a:ext cx="0" cy="3013738"/>
            </a:xfrm>
            <a:prstGeom prst="line">
              <a:avLst/>
            </a:prstGeom>
          </p:spPr>
          <p:style>
            <a:lnRef idx="1">
              <a:schemeClr val="dk1"/>
            </a:lnRef>
            <a:fillRef idx="0">
              <a:schemeClr val="dk1"/>
            </a:fillRef>
            <a:effectRef idx="0">
              <a:schemeClr val="dk1"/>
            </a:effectRef>
            <a:fontRef idx="minor">
              <a:schemeClr val="tx1"/>
            </a:fontRef>
          </p:style>
        </p:cxnSp>
        <p:cxnSp>
          <p:nvCxnSpPr>
            <p:cNvPr id="53" name="直线连接符 52">
              <a:extLst>
                <a:ext uri="{FF2B5EF4-FFF2-40B4-BE49-F238E27FC236}">
                  <a16:creationId xmlns:a16="http://schemas.microsoft.com/office/drawing/2014/main" xmlns="" id="{6089D0CF-CE2C-F547-8282-B2C65E6E4B88}"/>
                </a:ext>
              </a:extLst>
            </p:cNvPr>
            <p:cNvCxnSpPr>
              <a:cxnSpLocks/>
            </p:cNvCxnSpPr>
            <p:nvPr/>
          </p:nvCxnSpPr>
          <p:spPr>
            <a:xfrm>
              <a:off x="7913240" y="3342614"/>
              <a:ext cx="0" cy="3013738"/>
            </a:xfrm>
            <a:prstGeom prst="line">
              <a:avLst/>
            </a:prstGeom>
          </p:spPr>
          <p:style>
            <a:lnRef idx="1">
              <a:schemeClr val="dk1"/>
            </a:lnRef>
            <a:fillRef idx="0">
              <a:schemeClr val="dk1"/>
            </a:fillRef>
            <a:effectRef idx="0">
              <a:schemeClr val="dk1"/>
            </a:effectRef>
            <a:fontRef idx="minor">
              <a:schemeClr val="tx1"/>
            </a:fontRef>
          </p:style>
        </p:cxnSp>
      </p:grpSp>
      <p:sp>
        <p:nvSpPr>
          <p:cNvPr id="63" name="矩形 62">
            <a:extLst>
              <a:ext uri="{FF2B5EF4-FFF2-40B4-BE49-F238E27FC236}">
                <a16:creationId xmlns:a16="http://schemas.microsoft.com/office/drawing/2014/main" xmlns="" id="{FA821FCB-141B-A44E-819B-718A4B5AECCF}"/>
              </a:ext>
            </a:extLst>
          </p:cNvPr>
          <p:cNvSpPr/>
          <p:nvPr/>
        </p:nvSpPr>
        <p:spPr>
          <a:xfrm>
            <a:off x="1840200" y="4281087"/>
            <a:ext cx="704850" cy="350043"/>
          </a:xfrm>
          <a:prstGeom prst="rect">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endParaRPr kumimoji="1" lang="zh-CN" altLang="en-US" dirty="0">
              <a:solidFill>
                <a:sysClr val="windowText" lastClr="000000"/>
              </a:solidFill>
            </a:endParaRPr>
          </a:p>
        </p:txBody>
      </p:sp>
      <p:sp>
        <p:nvSpPr>
          <p:cNvPr id="64" name="矩形 63">
            <a:extLst>
              <a:ext uri="{FF2B5EF4-FFF2-40B4-BE49-F238E27FC236}">
                <a16:creationId xmlns:a16="http://schemas.microsoft.com/office/drawing/2014/main" xmlns="" id="{9B8568F9-5A18-8242-A5E1-9298D65FB186}"/>
              </a:ext>
            </a:extLst>
          </p:cNvPr>
          <p:cNvSpPr/>
          <p:nvPr/>
        </p:nvSpPr>
        <p:spPr>
          <a:xfrm>
            <a:off x="2545050" y="4281086"/>
            <a:ext cx="704850" cy="350043"/>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endParaRPr kumimoji="1" lang="zh-CN" altLang="en-US" dirty="0">
              <a:solidFill>
                <a:sysClr val="windowText" lastClr="000000"/>
              </a:solidFill>
            </a:endParaRPr>
          </a:p>
        </p:txBody>
      </p:sp>
      <p:sp>
        <p:nvSpPr>
          <p:cNvPr id="65" name="矩形 64">
            <a:extLst>
              <a:ext uri="{FF2B5EF4-FFF2-40B4-BE49-F238E27FC236}">
                <a16:creationId xmlns:a16="http://schemas.microsoft.com/office/drawing/2014/main" xmlns="" id="{A1DE24C2-3A33-B445-B603-5F164C659814}"/>
              </a:ext>
            </a:extLst>
          </p:cNvPr>
          <p:cNvSpPr/>
          <p:nvPr/>
        </p:nvSpPr>
        <p:spPr>
          <a:xfrm>
            <a:off x="3249900" y="4281085"/>
            <a:ext cx="704850" cy="350043"/>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endParaRPr kumimoji="1" lang="zh-CN" altLang="en-US" dirty="0">
              <a:solidFill>
                <a:sysClr val="windowText" lastClr="000000"/>
              </a:solidFill>
            </a:endParaRPr>
          </a:p>
        </p:txBody>
      </p:sp>
      <p:sp>
        <p:nvSpPr>
          <p:cNvPr id="67" name="矩形 66">
            <a:extLst>
              <a:ext uri="{FF2B5EF4-FFF2-40B4-BE49-F238E27FC236}">
                <a16:creationId xmlns:a16="http://schemas.microsoft.com/office/drawing/2014/main" xmlns="" id="{43972B6F-50F3-5C47-806E-993684D766D7}"/>
              </a:ext>
            </a:extLst>
          </p:cNvPr>
          <p:cNvSpPr/>
          <p:nvPr/>
        </p:nvSpPr>
        <p:spPr>
          <a:xfrm>
            <a:off x="392400" y="4281087"/>
            <a:ext cx="914400" cy="357187"/>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75" name="矩形 74">
            <a:extLst>
              <a:ext uri="{FF2B5EF4-FFF2-40B4-BE49-F238E27FC236}">
                <a16:creationId xmlns:a16="http://schemas.microsoft.com/office/drawing/2014/main" xmlns="" id="{CECC9D52-836D-4C47-9265-692D84346180}"/>
              </a:ext>
            </a:extLst>
          </p:cNvPr>
          <p:cNvSpPr/>
          <p:nvPr/>
        </p:nvSpPr>
        <p:spPr>
          <a:xfrm>
            <a:off x="1835037" y="3923895"/>
            <a:ext cx="710011" cy="357189"/>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77" name="矩形 76">
            <a:extLst>
              <a:ext uri="{FF2B5EF4-FFF2-40B4-BE49-F238E27FC236}">
                <a16:creationId xmlns:a16="http://schemas.microsoft.com/office/drawing/2014/main" xmlns="" id="{3FB775A2-EBE2-AE48-8B8E-8B66D536DC47}"/>
              </a:ext>
            </a:extLst>
          </p:cNvPr>
          <p:cNvSpPr/>
          <p:nvPr/>
        </p:nvSpPr>
        <p:spPr>
          <a:xfrm>
            <a:off x="2539889" y="3923895"/>
            <a:ext cx="710011" cy="357189"/>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78" name="矩形 77">
            <a:extLst>
              <a:ext uri="{FF2B5EF4-FFF2-40B4-BE49-F238E27FC236}">
                <a16:creationId xmlns:a16="http://schemas.microsoft.com/office/drawing/2014/main" xmlns="" id="{611CFF0E-38E8-C143-B374-575096432BA8}"/>
              </a:ext>
            </a:extLst>
          </p:cNvPr>
          <p:cNvSpPr/>
          <p:nvPr/>
        </p:nvSpPr>
        <p:spPr>
          <a:xfrm>
            <a:off x="3244739" y="3923895"/>
            <a:ext cx="710011" cy="357189"/>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cxnSp>
        <p:nvCxnSpPr>
          <p:cNvPr id="80" name="肘形连接符 79">
            <a:extLst>
              <a:ext uri="{FF2B5EF4-FFF2-40B4-BE49-F238E27FC236}">
                <a16:creationId xmlns:a16="http://schemas.microsoft.com/office/drawing/2014/main" xmlns="" id="{D14C07C1-6E1A-E94D-8F62-D03A06BF1D64}"/>
              </a:ext>
            </a:extLst>
          </p:cNvPr>
          <p:cNvCxnSpPr>
            <a:stCxn id="67" idx="0"/>
            <a:endCxn id="75" idx="1"/>
          </p:cNvCxnSpPr>
          <p:nvPr/>
        </p:nvCxnSpPr>
        <p:spPr>
          <a:xfrm rot="5400000" flipH="1" flipV="1">
            <a:off x="1253020" y="3699071"/>
            <a:ext cx="178597" cy="985437"/>
          </a:xfrm>
          <a:prstGeom prst="bentConnector2">
            <a:avLst/>
          </a:prstGeom>
          <a:ln>
            <a:prstDash val="sysDash"/>
            <a:tailEnd type="triangle"/>
          </a:ln>
        </p:spPr>
        <p:style>
          <a:lnRef idx="1">
            <a:schemeClr val="dk1"/>
          </a:lnRef>
          <a:fillRef idx="0">
            <a:schemeClr val="dk1"/>
          </a:fillRef>
          <a:effectRef idx="0">
            <a:schemeClr val="dk1"/>
          </a:effectRef>
          <a:fontRef idx="minor">
            <a:schemeClr val="tx1"/>
          </a:fontRef>
        </p:style>
      </p:cxnSp>
      <p:sp>
        <p:nvSpPr>
          <p:cNvPr id="82" name="矩形 81">
            <a:extLst>
              <a:ext uri="{FF2B5EF4-FFF2-40B4-BE49-F238E27FC236}">
                <a16:creationId xmlns:a16="http://schemas.microsoft.com/office/drawing/2014/main" xmlns="" id="{152DE99A-2CA1-A843-9F6F-4B23AF236EAE}"/>
              </a:ext>
            </a:extLst>
          </p:cNvPr>
          <p:cNvSpPr/>
          <p:nvPr/>
        </p:nvSpPr>
        <p:spPr>
          <a:xfrm>
            <a:off x="1679636" y="3697817"/>
            <a:ext cx="988876" cy="1166534"/>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4" name="肘形连接符 83">
            <a:extLst>
              <a:ext uri="{FF2B5EF4-FFF2-40B4-BE49-F238E27FC236}">
                <a16:creationId xmlns:a16="http://schemas.microsoft.com/office/drawing/2014/main" xmlns="" id="{0BFC9AE8-356D-A648-83CE-156A697545BB}"/>
              </a:ext>
            </a:extLst>
          </p:cNvPr>
          <p:cNvCxnSpPr>
            <a:cxnSpLocks/>
            <a:stCxn id="82" idx="0"/>
            <a:endCxn id="51" idx="0"/>
          </p:cNvCxnSpPr>
          <p:nvPr/>
        </p:nvCxnSpPr>
        <p:spPr>
          <a:xfrm rot="5400000" flipH="1" flipV="1">
            <a:off x="3342622" y="2174729"/>
            <a:ext cx="354541" cy="2691637"/>
          </a:xfrm>
          <a:prstGeom prst="bentConnector3">
            <a:avLst>
              <a:gd name="adj1" fmla="val 16447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组合 86">
            <a:extLst>
              <a:ext uri="{FF2B5EF4-FFF2-40B4-BE49-F238E27FC236}">
                <a16:creationId xmlns:a16="http://schemas.microsoft.com/office/drawing/2014/main" xmlns="" id="{C8057AAD-08C2-C643-98C9-F0B404DE9461}"/>
              </a:ext>
            </a:extLst>
          </p:cNvPr>
          <p:cNvGrpSpPr/>
          <p:nvPr/>
        </p:nvGrpSpPr>
        <p:grpSpPr>
          <a:xfrm>
            <a:off x="9837082" y="3343279"/>
            <a:ext cx="1928365" cy="3013738"/>
            <a:chOff x="8987940" y="3282742"/>
            <a:chExt cx="1928365" cy="3013738"/>
          </a:xfrm>
        </p:grpSpPr>
        <p:grpSp>
          <p:nvGrpSpPr>
            <p:cNvPr id="88" name="组合 87">
              <a:extLst>
                <a:ext uri="{FF2B5EF4-FFF2-40B4-BE49-F238E27FC236}">
                  <a16:creationId xmlns:a16="http://schemas.microsoft.com/office/drawing/2014/main" xmlns="" id="{6EEFB040-0588-C345-BF62-3EC0D67C98E1}"/>
                </a:ext>
              </a:extLst>
            </p:cNvPr>
            <p:cNvGrpSpPr/>
            <p:nvPr/>
          </p:nvGrpSpPr>
          <p:grpSpPr>
            <a:xfrm>
              <a:off x="8987940" y="3282742"/>
              <a:ext cx="1012778" cy="3013738"/>
              <a:chOff x="6943287" y="3342614"/>
              <a:chExt cx="1012778" cy="3013738"/>
            </a:xfrm>
          </p:grpSpPr>
          <p:grpSp>
            <p:nvGrpSpPr>
              <p:cNvPr id="103" name="组合 102">
                <a:extLst>
                  <a:ext uri="{FF2B5EF4-FFF2-40B4-BE49-F238E27FC236}">
                    <a16:creationId xmlns:a16="http://schemas.microsoft.com/office/drawing/2014/main" xmlns="" id="{F72E785E-675A-D64E-A283-FDB216A34487}"/>
                  </a:ext>
                </a:extLst>
              </p:cNvPr>
              <p:cNvGrpSpPr/>
              <p:nvPr/>
            </p:nvGrpSpPr>
            <p:grpSpPr>
              <a:xfrm>
                <a:off x="6998840" y="3858232"/>
                <a:ext cx="914400" cy="2224516"/>
                <a:chOff x="6998840" y="3858232"/>
                <a:chExt cx="914400" cy="2224516"/>
              </a:xfrm>
            </p:grpSpPr>
            <p:sp>
              <p:nvSpPr>
                <p:cNvPr id="107" name="矩形 106">
                  <a:extLst>
                    <a:ext uri="{FF2B5EF4-FFF2-40B4-BE49-F238E27FC236}">
                      <a16:creationId xmlns:a16="http://schemas.microsoft.com/office/drawing/2014/main" xmlns="" id="{96F7CDBA-7774-2145-ADDB-52061A49E738}"/>
                    </a:ext>
                  </a:extLst>
                </p:cNvPr>
                <p:cNvSpPr/>
                <p:nvPr/>
              </p:nvSpPr>
              <p:spPr>
                <a:xfrm>
                  <a:off x="6998840" y="3858232"/>
                  <a:ext cx="914400" cy="2224516"/>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zh-CN" sz="1600" dirty="0">
                      <a:solidFill>
                        <a:sysClr val="windowText" lastClr="000000"/>
                      </a:solidFill>
                    </a:rPr>
                    <a:t>pipeline</a:t>
                  </a:r>
                  <a:endParaRPr kumimoji="1" lang="zh-CN" altLang="en-US" sz="1600" dirty="0">
                    <a:solidFill>
                      <a:sysClr val="windowText" lastClr="000000"/>
                    </a:solidFill>
                  </a:endParaRPr>
                </a:p>
              </p:txBody>
            </p:sp>
            <p:grpSp>
              <p:nvGrpSpPr>
                <p:cNvPr id="108" name="组合 107">
                  <a:extLst>
                    <a:ext uri="{FF2B5EF4-FFF2-40B4-BE49-F238E27FC236}">
                      <a16:creationId xmlns:a16="http://schemas.microsoft.com/office/drawing/2014/main" xmlns="" id="{D3321401-6627-E14F-AEEF-318155A7F46E}"/>
                    </a:ext>
                  </a:extLst>
                </p:cNvPr>
                <p:cNvGrpSpPr/>
                <p:nvPr/>
              </p:nvGrpSpPr>
              <p:grpSpPr>
                <a:xfrm>
                  <a:off x="7087725" y="4072720"/>
                  <a:ext cx="729095" cy="1615017"/>
                  <a:chOff x="6792193" y="3695286"/>
                  <a:chExt cx="729095" cy="1615017"/>
                </a:xfrm>
              </p:grpSpPr>
              <p:sp>
                <p:nvSpPr>
                  <p:cNvPr id="109" name="矩形 108">
                    <a:extLst>
                      <a:ext uri="{FF2B5EF4-FFF2-40B4-BE49-F238E27FC236}">
                        <a16:creationId xmlns:a16="http://schemas.microsoft.com/office/drawing/2014/main" xmlns="" id="{B90B55B2-A230-FB4A-9901-408B72E08417}"/>
                      </a:ext>
                    </a:extLst>
                  </p:cNvPr>
                  <p:cNvSpPr/>
                  <p:nvPr/>
                </p:nvSpPr>
                <p:spPr>
                  <a:xfrm>
                    <a:off x="6793924" y="3858843"/>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110" name="矩形 109">
                    <a:extLst>
                      <a:ext uri="{FF2B5EF4-FFF2-40B4-BE49-F238E27FC236}">
                        <a16:creationId xmlns:a16="http://schemas.microsoft.com/office/drawing/2014/main" xmlns="" id="{A182377C-9553-EE4C-BFF5-AE60C55BD67C}"/>
                      </a:ext>
                    </a:extLst>
                  </p:cNvPr>
                  <p:cNvSpPr/>
                  <p:nvPr/>
                </p:nvSpPr>
                <p:spPr>
                  <a:xfrm>
                    <a:off x="6792193" y="4342858"/>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111" name="矩形 110">
                    <a:extLst>
                      <a:ext uri="{FF2B5EF4-FFF2-40B4-BE49-F238E27FC236}">
                        <a16:creationId xmlns:a16="http://schemas.microsoft.com/office/drawing/2014/main" xmlns="" id="{049B1FF2-08A3-0146-8D44-1D2B6A51E85B}"/>
                      </a:ext>
                    </a:extLst>
                  </p:cNvPr>
                  <p:cNvSpPr/>
                  <p:nvPr/>
                </p:nvSpPr>
                <p:spPr>
                  <a:xfrm>
                    <a:off x="6792193" y="4829249"/>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cxnSp>
                <p:nvCxnSpPr>
                  <p:cNvPr id="112" name="直线箭头连接符 111">
                    <a:extLst>
                      <a:ext uri="{FF2B5EF4-FFF2-40B4-BE49-F238E27FC236}">
                        <a16:creationId xmlns:a16="http://schemas.microsoft.com/office/drawing/2014/main" xmlns="" id="{5BF0A329-AA0B-8847-99AC-D730E1D00620}"/>
                      </a:ext>
                    </a:extLst>
                  </p:cNvPr>
                  <p:cNvCxnSpPr>
                    <a:cxnSpLocks/>
                    <a:stCxn id="109" idx="2"/>
                    <a:endCxn id="110" idx="0"/>
                  </p:cNvCxnSpPr>
                  <p:nvPr/>
                </p:nvCxnSpPr>
                <p:spPr>
                  <a:xfrm flipH="1">
                    <a:off x="7155875" y="4177498"/>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 name="直线箭头连接符 112">
                    <a:extLst>
                      <a:ext uri="{FF2B5EF4-FFF2-40B4-BE49-F238E27FC236}">
                        <a16:creationId xmlns:a16="http://schemas.microsoft.com/office/drawing/2014/main" xmlns="" id="{29FDE31B-C7EA-5840-8001-E2C0FE9FA01A}"/>
                      </a:ext>
                    </a:extLst>
                  </p:cNvPr>
                  <p:cNvCxnSpPr>
                    <a:cxnSpLocks/>
                    <a:stCxn id="110" idx="2"/>
                    <a:endCxn id="111" idx="0"/>
                  </p:cNvCxnSpPr>
                  <p:nvPr/>
                </p:nvCxnSpPr>
                <p:spPr>
                  <a:xfrm>
                    <a:off x="7155875" y="4661513"/>
                    <a:ext cx="0" cy="1677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 name="直线箭头连接符 113">
                    <a:extLst>
                      <a:ext uri="{FF2B5EF4-FFF2-40B4-BE49-F238E27FC236}">
                        <a16:creationId xmlns:a16="http://schemas.microsoft.com/office/drawing/2014/main" xmlns="" id="{875086C9-1232-7F40-86F2-AE293C94B502}"/>
                      </a:ext>
                    </a:extLst>
                  </p:cNvPr>
                  <p:cNvCxnSpPr>
                    <a:cxnSpLocks/>
                  </p:cNvCxnSpPr>
                  <p:nvPr/>
                </p:nvCxnSpPr>
                <p:spPr>
                  <a:xfrm flipH="1">
                    <a:off x="7155875" y="3695286"/>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 name="直线箭头连接符 114">
                    <a:extLst>
                      <a:ext uri="{FF2B5EF4-FFF2-40B4-BE49-F238E27FC236}">
                        <a16:creationId xmlns:a16="http://schemas.microsoft.com/office/drawing/2014/main" xmlns="" id="{E7D16C86-2C6A-5445-90F3-A88AEB7D2F21}"/>
                      </a:ext>
                    </a:extLst>
                  </p:cNvPr>
                  <p:cNvCxnSpPr>
                    <a:cxnSpLocks/>
                  </p:cNvCxnSpPr>
                  <p:nvPr/>
                </p:nvCxnSpPr>
                <p:spPr>
                  <a:xfrm flipH="1">
                    <a:off x="7154144" y="5144943"/>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104" name="文本框 103">
                <a:extLst>
                  <a:ext uri="{FF2B5EF4-FFF2-40B4-BE49-F238E27FC236}">
                    <a16:creationId xmlns:a16="http://schemas.microsoft.com/office/drawing/2014/main" xmlns="" id="{8E47F032-70DE-D24F-95B6-DCB9481E3FEC}"/>
                  </a:ext>
                </a:extLst>
              </p:cNvPr>
              <p:cNvSpPr txBox="1"/>
              <p:nvPr/>
            </p:nvSpPr>
            <p:spPr>
              <a:xfrm>
                <a:off x="6943287" y="3342614"/>
                <a:ext cx="1012778" cy="523220"/>
              </a:xfrm>
              <a:prstGeom prst="rect">
                <a:avLst/>
              </a:prstGeom>
              <a:noFill/>
            </p:spPr>
            <p:txBody>
              <a:bodyPr wrap="none" rtlCol="0">
                <a:spAutoFit/>
              </a:bodyPr>
              <a:lstStyle/>
              <a:p>
                <a:r>
                  <a:rPr kumimoji="1" lang="en-US" altLang="zh-CN" sz="1400" dirty="0"/>
                  <a:t>Inst. &amp; </a:t>
                </a:r>
              </a:p>
              <a:p>
                <a:r>
                  <a:rPr kumimoji="1" lang="en-US" altLang="zh-CN" sz="1400" dirty="0"/>
                  <a:t>Data (</a:t>
                </a:r>
                <a:r>
                  <a:rPr kumimoji="1" lang="en-US" altLang="zh-CN" sz="1400" dirty="0" err="1"/>
                  <a:t>addr</a:t>
                </a:r>
                <a:r>
                  <a:rPr kumimoji="1" lang="en-US" altLang="zh-CN" sz="1400" dirty="0"/>
                  <a:t>)</a:t>
                </a:r>
                <a:endParaRPr kumimoji="1" lang="zh-CN" altLang="en-US" sz="1400" dirty="0"/>
              </a:p>
            </p:txBody>
          </p:sp>
          <p:cxnSp>
            <p:nvCxnSpPr>
              <p:cNvPr id="105" name="直线连接符 104">
                <a:extLst>
                  <a:ext uri="{FF2B5EF4-FFF2-40B4-BE49-F238E27FC236}">
                    <a16:creationId xmlns:a16="http://schemas.microsoft.com/office/drawing/2014/main" xmlns="" id="{B08A82F0-D818-FF4A-AC69-AA2F8D1875BC}"/>
                  </a:ext>
                </a:extLst>
              </p:cNvPr>
              <p:cNvCxnSpPr>
                <a:cxnSpLocks/>
              </p:cNvCxnSpPr>
              <p:nvPr/>
            </p:nvCxnSpPr>
            <p:spPr>
              <a:xfrm>
                <a:off x="6998840" y="3342614"/>
                <a:ext cx="0" cy="3013738"/>
              </a:xfrm>
              <a:prstGeom prst="line">
                <a:avLst/>
              </a:prstGeom>
            </p:spPr>
            <p:style>
              <a:lnRef idx="1">
                <a:schemeClr val="dk1"/>
              </a:lnRef>
              <a:fillRef idx="0">
                <a:schemeClr val="dk1"/>
              </a:fillRef>
              <a:effectRef idx="0">
                <a:schemeClr val="dk1"/>
              </a:effectRef>
              <a:fontRef idx="minor">
                <a:schemeClr val="tx1"/>
              </a:fontRef>
            </p:style>
          </p:cxnSp>
          <p:cxnSp>
            <p:nvCxnSpPr>
              <p:cNvPr id="106" name="直线连接符 105">
                <a:extLst>
                  <a:ext uri="{FF2B5EF4-FFF2-40B4-BE49-F238E27FC236}">
                    <a16:creationId xmlns:a16="http://schemas.microsoft.com/office/drawing/2014/main" xmlns="" id="{4F57B109-830E-264C-BD27-DB7A628581C7}"/>
                  </a:ext>
                </a:extLst>
              </p:cNvPr>
              <p:cNvCxnSpPr>
                <a:cxnSpLocks/>
              </p:cNvCxnSpPr>
              <p:nvPr/>
            </p:nvCxnSpPr>
            <p:spPr>
              <a:xfrm>
                <a:off x="7913240" y="3342614"/>
                <a:ext cx="0" cy="3013738"/>
              </a:xfrm>
              <a:prstGeom prst="line">
                <a:avLst/>
              </a:prstGeom>
            </p:spPr>
            <p:style>
              <a:lnRef idx="1">
                <a:schemeClr val="dk1"/>
              </a:lnRef>
              <a:fillRef idx="0">
                <a:schemeClr val="dk1"/>
              </a:fillRef>
              <a:effectRef idx="0">
                <a:schemeClr val="dk1"/>
              </a:effectRef>
              <a:fontRef idx="minor">
                <a:schemeClr val="tx1"/>
              </a:fontRef>
            </p:style>
          </p:cxnSp>
        </p:grpSp>
        <p:grpSp>
          <p:nvGrpSpPr>
            <p:cNvPr id="89" name="组合 88">
              <a:extLst>
                <a:ext uri="{FF2B5EF4-FFF2-40B4-BE49-F238E27FC236}">
                  <a16:creationId xmlns:a16="http://schemas.microsoft.com/office/drawing/2014/main" xmlns="" id="{2B09B5B5-A97B-1847-86C6-71AF77A7289C}"/>
                </a:ext>
              </a:extLst>
            </p:cNvPr>
            <p:cNvGrpSpPr/>
            <p:nvPr/>
          </p:nvGrpSpPr>
          <p:grpSpPr>
            <a:xfrm>
              <a:off x="9903527" y="3282742"/>
              <a:ext cx="1012778" cy="3013738"/>
              <a:chOff x="6943287" y="3342614"/>
              <a:chExt cx="1012778" cy="3013738"/>
            </a:xfrm>
          </p:grpSpPr>
          <p:grpSp>
            <p:nvGrpSpPr>
              <p:cNvPr id="90" name="组合 89">
                <a:extLst>
                  <a:ext uri="{FF2B5EF4-FFF2-40B4-BE49-F238E27FC236}">
                    <a16:creationId xmlns:a16="http://schemas.microsoft.com/office/drawing/2014/main" xmlns="" id="{C7329014-5B9A-7A41-ACC4-513A55433A70}"/>
                  </a:ext>
                </a:extLst>
              </p:cNvPr>
              <p:cNvGrpSpPr/>
              <p:nvPr/>
            </p:nvGrpSpPr>
            <p:grpSpPr>
              <a:xfrm>
                <a:off x="6998840" y="3858232"/>
                <a:ext cx="914400" cy="2224516"/>
                <a:chOff x="6998840" y="3858232"/>
                <a:chExt cx="914400" cy="2224516"/>
              </a:xfrm>
            </p:grpSpPr>
            <p:sp>
              <p:nvSpPr>
                <p:cNvPr id="94" name="矩形 93">
                  <a:extLst>
                    <a:ext uri="{FF2B5EF4-FFF2-40B4-BE49-F238E27FC236}">
                      <a16:creationId xmlns:a16="http://schemas.microsoft.com/office/drawing/2014/main" xmlns="" id="{D75BFDAA-1FFC-BD48-A30B-BCDAF2EAA2F0}"/>
                    </a:ext>
                  </a:extLst>
                </p:cNvPr>
                <p:cNvSpPr/>
                <p:nvPr/>
              </p:nvSpPr>
              <p:spPr>
                <a:xfrm>
                  <a:off x="6998840" y="3858232"/>
                  <a:ext cx="914400" cy="2224516"/>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zh-CN" sz="1600" dirty="0">
                      <a:solidFill>
                        <a:sysClr val="windowText" lastClr="000000"/>
                      </a:solidFill>
                    </a:rPr>
                    <a:t>pipeline</a:t>
                  </a:r>
                  <a:endParaRPr kumimoji="1" lang="zh-CN" altLang="en-US" sz="1600" dirty="0">
                    <a:solidFill>
                      <a:sysClr val="windowText" lastClr="000000"/>
                    </a:solidFill>
                  </a:endParaRPr>
                </a:p>
              </p:txBody>
            </p:sp>
            <p:grpSp>
              <p:nvGrpSpPr>
                <p:cNvPr id="95" name="组合 94">
                  <a:extLst>
                    <a:ext uri="{FF2B5EF4-FFF2-40B4-BE49-F238E27FC236}">
                      <a16:creationId xmlns:a16="http://schemas.microsoft.com/office/drawing/2014/main" xmlns="" id="{6270C5E5-CC1B-2449-B937-6A9D9CB66E44}"/>
                    </a:ext>
                  </a:extLst>
                </p:cNvPr>
                <p:cNvGrpSpPr/>
                <p:nvPr/>
              </p:nvGrpSpPr>
              <p:grpSpPr>
                <a:xfrm>
                  <a:off x="7087725" y="4072720"/>
                  <a:ext cx="729095" cy="1615017"/>
                  <a:chOff x="6792193" y="3695286"/>
                  <a:chExt cx="729095" cy="1615017"/>
                </a:xfrm>
              </p:grpSpPr>
              <p:sp>
                <p:nvSpPr>
                  <p:cNvPr id="96" name="矩形 95">
                    <a:extLst>
                      <a:ext uri="{FF2B5EF4-FFF2-40B4-BE49-F238E27FC236}">
                        <a16:creationId xmlns:a16="http://schemas.microsoft.com/office/drawing/2014/main" xmlns="" id="{5E2F2053-5F8C-5C4F-B50C-C8BB56AE0EF0}"/>
                      </a:ext>
                    </a:extLst>
                  </p:cNvPr>
                  <p:cNvSpPr/>
                  <p:nvPr/>
                </p:nvSpPr>
                <p:spPr>
                  <a:xfrm>
                    <a:off x="6793924" y="3858843"/>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97" name="矩形 96">
                    <a:extLst>
                      <a:ext uri="{FF2B5EF4-FFF2-40B4-BE49-F238E27FC236}">
                        <a16:creationId xmlns:a16="http://schemas.microsoft.com/office/drawing/2014/main" xmlns="" id="{C147403F-213A-2C46-9BE4-E05FA7FAE18C}"/>
                      </a:ext>
                    </a:extLst>
                  </p:cNvPr>
                  <p:cNvSpPr/>
                  <p:nvPr/>
                </p:nvSpPr>
                <p:spPr>
                  <a:xfrm>
                    <a:off x="6792193" y="4342858"/>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98" name="矩形 97">
                    <a:extLst>
                      <a:ext uri="{FF2B5EF4-FFF2-40B4-BE49-F238E27FC236}">
                        <a16:creationId xmlns:a16="http://schemas.microsoft.com/office/drawing/2014/main" xmlns="" id="{865275C7-5839-984A-80F0-CB66CAA5F746}"/>
                      </a:ext>
                    </a:extLst>
                  </p:cNvPr>
                  <p:cNvSpPr/>
                  <p:nvPr/>
                </p:nvSpPr>
                <p:spPr>
                  <a:xfrm>
                    <a:off x="6792193" y="4829249"/>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cxnSp>
                <p:nvCxnSpPr>
                  <p:cNvPr id="99" name="直线箭头连接符 98">
                    <a:extLst>
                      <a:ext uri="{FF2B5EF4-FFF2-40B4-BE49-F238E27FC236}">
                        <a16:creationId xmlns:a16="http://schemas.microsoft.com/office/drawing/2014/main" xmlns="" id="{03387D2D-6ED5-B447-8FB9-2E82927F3251}"/>
                      </a:ext>
                    </a:extLst>
                  </p:cNvPr>
                  <p:cNvCxnSpPr>
                    <a:cxnSpLocks/>
                    <a:stCxn id="96" idx="2"/>
                    <a:endCxn id="97" idx="0"/>
                  </p:cNvCxnSpPr>
                  <p:nvPr/>
                </p:nvCxnSpPr>
                <p:spPr>
                  <a:xfrm flipH="1">
                    <a:off x="7155875" y="4177498"/>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0" name="直线箭头连接符 99">
                    <a:extLst>
                      <a:ext uri="{FF2B5EF4-FFF2-40B4-BE49-F238E27FC236}">
                        <a16:creationId xmlns:a16="http://schemas.microsoft.com/office/drawing/2014/main" xmlns="" id="{81407C07-D7D6-E34D-A95A-05933F4BA8ED}"/>
                      </a:ext>
                    </a:extLst>
                  </p:cNvPr>
                  <p:cNvCxnSpPr>
                    <a:cxnSpLocks/>
                    <a:stCxn id="97" idx="2"/>
                    <a:endCxn id="98" idx="0"/>
                  </p:cNvCxnSpPr>
                  <p:nvPr/>
                </p:nvCxnSpPr>
                <p:spPr>
                  <a:xfrm>
                    <a:off x="7155875" y="4661513"/>
                    <a:ext cx="0" cy="1677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1" name="直线箭头连接符 100">
                    <a:extLst>
                      <a:ext uri="{FF2B5EF4-FFF2-40B4-BE49-F238E27FC236}">
                        <a16:creationId xmlns:a16="http://schemas.microsoft.com/office/drawing/2014/main" xmlns="" id="{98B8B81F-7F55-F44F-838D-602B11AF2599}"/>
                      </a:ext>
                    </a:extLst>
                  </p:cNvPr>
                  <p:cNvCxnSpPr>
                    <a:cxnSpLocks/>
                  </p:cNvCxnSpPr>
                  <p:nvPr/>
                </p:nvCxnSpPr>
                <p:spPr>
                  <a:xfrm flipH="1">
                    <a:off x="7155875" y="3695286"/>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 name="直线箭头连接符 101">
                    <a:extLst>
                      <a:ext uri="{FF2B5EF4-FFF2-40B4-BE49-F238E27FC236}">
                        <a16:creationId xmlns:a16="http://schemas.microsoft.com/office/drawing/2014/main" xmlns="" id="{C9F6E76C-7432-FB46-A35C-1169F919EDE1}"/>
                      </a:ext>
                    </a:extLst>
                  </p:cNvPr>
                  <p:cNvCxnSpPr>
                    <a:cxnSpLocks/>
                  </p:cNvCxnSpPr>
                  <p:nvPr/>
                </p:nvCxnSpPr>
                <p:spPr>
                  <a:xfrm flipH="1">
                    <a:off x="7154144" y="5144943"/>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91" name="文本框 90">
                <a:extLst>
                  <a:ext uri="{FF2B5EF4-FFF2-40B4-BE49-F238E27FC236}">
                    <a16:creationId xmlns:a16="http://schemas.microsoft.com/office/drawing/2014/main" xmlns="" id="{89D92412-B209-6F40-9345-87780FD0810D}"/>
                  </a:ext>
                </a:extLst>
              </p:cNvPr>
              <p:cNvSpPr txBox="1"/>
              <p:nvPr/>
            </p:nvSpPr>
            <p:spPr>
              <a:xfrm>
                <a:off x="6943287" y="3342614"/>
                <a:ext cx="1012778" cy="523220"/>
              </a:xfrm>
              <a:prstGeom prst="rect">
                <a:avLst/>
              </a:prstGeom>
              <a:noFill/>
            </p:spPr>
            <p:txBody>
              <a:bodyPr wrap="none" rtlCol="0">
                <a:spAutoFit/>
              </a:bodyPr>
              <a:lstStyle/>
              <a:p>
                <a:r>
                  <a:rPr kumimoji="1" lang="en-US" altLang="zh-CN" sz="1400" dirty="0"/>
                  <a:t>Inst. &amp; </a:t>
                </a:r>
              </a:p>
              <a:p>
                <a:r>
                  <a:rPr kumimoji="1" lang="en-US" altLang="zh-CN" sz="1400" dirty="0"/>
                  <a:t>Data (</a:t>
                </a:r>
                <a:r>
                  <a:rPr kumimoji="1" lang="en-US" altLang="zh-CN" sz="1400" dirty="0" err="1"/>
                  <a:t>addr</a:t>
                </a:r>
                <a:r>
                  <a:rPr kumimoji="1" lang="en-US" altLang="zh-CN" sz="1400" dirty="0"/>
                  <a:t>)</a:t>
                </a:r>
                <a:endParaRPr kumimoji="1" lang="zh-CN" altLang="en-US" sz="1400" dirty="0"/>
              </a:p>
            </p:txBody>
          </p:sp>
          <p:cxnSp>
            <p:nvCxnSpPr>
              <p:cNvPr id="92" name="直线连接符 91">
                <a:extLst>
                  <a:ext uri="{FF2B5EF4-FFF2-40B4-BE49-F238E27FC236}">
                    <a16:creationId xmlns:a16="http://schemas.microsoft.com/office/drawing/2014/main" xmlns="" id="{BA1780F2-9E0F-8546-80A1-56F94D3AFCF3}"/>
                  </a:ext>
                </a:extLst>
              </p:cNvPr>
              <p:cNvCxnSpPr>
                <a:cxnSpLocks/>
              </p:cNvCxnSpPr>
              <p:nvPr/>
            </p:nvCxnSpPr>
            <p:spPr>
              <a:xfrm>
                <a:off x="6998840" y="3342614"/>
                <a:ext cx="0" cy="3013738"/>
              </a:xfrm>
              <a:prstGeom prst="line">
                <a:avLst/>
              </a:prstGeom>
            </p:spPr>
            <p:style>
              <a:lnRef idx="1">
                <a:schemeClr val="dk1"/>
              </a:lnRef>
              <a:fillRef idx="0">
                <a:schemeClr val="dk1"/>
              </a:fillRef>
              <a:effectRef idx="0">
                <a:schemeClr val="dk1"/>
              </a:effectRef>
              <a:fontRef idx="minor">
                <a:schemeClr val="tx1"/>
              </a:fontRef>
            </p:style>
          </p:cxnSp>
          <p:cxnSp>
            <p:nvCxnSpPr>
              <p:cNvPr id="93" name="直线连接符 92">
                <a:extLst>
                  <a:ext uri="{FF2B5EF4-FFF2-40B4-BE49-F238E27FC236}">
                    <a16:creationId xmlns:a16="http://schemas.microsoft.com/office/drawing/2014/main" xmlns="" id="{2056DEB4-18D6-4940-A76E-B8DE891E6820}"/>
                  </a:ext>
                </a:extLst>
              </p:cNvPr>
              <p:cNvCxnSpPr>
                <a:cxnSpLocks/>
              </p:cNvCxnSpPr>
              <p:nvPr/>
            </p:nvCxnSpPr>
            <p:spPr>
              <a:xfrm>
                <a:off x="7913240" y="3342614"/>
                <a:ext cx="0" cy="3013738"/>
              </a:xfrm>
              <a:prstGeom prst="line">
                <a:avLst/>
              </a:prstGeom>
            </p:spPr>
            <p:style>
              <a:lnRef idx="1">
                <a:schemeClr val="dk1"/>
              </a:lnRef>
              <a:fillRef idx="0">
                <a:schemeClr val="dk1"/>
              </a:fillRef>
              <a:effectRef idx="0">
                <a:schemeClr val="dk1"/>
              </a:effectRef>
              <a:fontRef idx="minor">
                <a:schemeClr val="tx1"/>
              </a:fontRef>
            </p:style>
          </p:cxnSp>
        </p:grpSp>
      </p:grpSp>
      <p:sp>
        <p:nvSpPr>
          <p:cNvPr id="116" name="矩形 115">
            <a:extLst>
              <a:ext uri="{FF2B5EF4-FFF2-40B4-BE49-F238E27FC236}">
                <a16:creationId xmlns:a16="http://schemas.microsoft.com/office/drawing/2014/main" xmlns="" id="{4CC841F9-885F-AB43-9AA6-3C62EC410E30}"/>
              </a:ext>
            </a:extLst>
          </p:cNvPr>
          <p:cNvSpPr/>
          <p:nvPr/>
        </p:nvSpPr>
        <p:spPr>
          <a:xfrm>
            <a:off x="7333973" y="4281087"/>
            <a:ext cx="704850" cy="350043"/>
          </a:xfrm>
          <a:prstGeom prst="rect">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endParaRPr kumimoji="1" lang="zh-CN" altLang="en-US" dirty="0">
              <a:solidFill>
                <a:sysClr val="windowText" lastClr="000000"/>
              </a:solidFill>
            </a:endParaRPr>
          </a:p>
        </p:txBody>
      </p:sp>
      <p:sp>
        <p:nvSpPr>
          <p:cNvPr id="117" name="矩形 116">
            <a:extLst>
              <a:ext uri="{FF2B5EF4-FFF2-40B4-BE49-F238E27FC236}">
                <a16:creationId xmlns:a16="http://schemas.microsoft.com/office/drawing/2014/main" xmlns="" id="{75FFB41E-F4B3-9C4F-B59F-F22944100A9E}"/>
              </a:ext>
            </a:extLst>
          </p:cNvPr>
          <p:cNvSpPr/>
          <p:nvPr/>
        </p:nvSpPr>
        <p:spPr>
          <a:xfrm>
            <a:off x="8038823" y="4281086"/>
            <a:ext cx="704850" cy="350043"/>
          </a:xfrm>
          <a:prstGeom prst="rect">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endParaRPr kumimoji="1" lang="zh-CN" altLang="en-US" dirty="0">
              <a:solidFill>
                <a:sysClr val="windowText" lastClr="000000"/>
              </a:solidFill>
            </a:endParaRPr>
          </a:p>
        </p:txBody>
      </p:sp>
      <p:sp>
        <p:nvSpPr>
          <p:cNvPr id="118" name="矩形 117">
            <a:extLst>
              <a:ext uri="{FF2B5EF4-FFF2-40B4-BE49-F238E27FC236}">
                <a16:creationId xmlns:a16="http://schemas.microsoft.com/office/drawing/2014/main" xmlns="" id="{F0C27A81-5599-254D-B2AD-EE7DC6237D3A}"/>
              </a:ext>
            </a:extLst>
          </p:cNvPr>
          <p:cNvSpPr/>
          <p:nvPr/>
        </p:nvSpPr>
        <p:spPr>
          <a:xfrm>
            <a:off x="8743673" y="4281085"/>
            <a:ext cx="704850" cy="350043"/>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endParaRPr kumimoji="1" lang="zh-CN" altLang="en-US" dirty="0">
              <a:solidFill>
                <a:sysClr val="windowText" lastClr="000000"/>
              </a:solidFill>
            </a:endParaRPr>
          </a:p>
        </p:txBody>
      </p:sp>
      <p:sp>
        <p:nvSpPr>
          <p:cNvPr id="119" name="矩形 118">
            <a:extLst>
              <a:ext uri="{FF2B5EF4-FFF2-40B4-BE49-F238E27FC236}">
                <a16:creationId xmlns:a16="http://schemas.microsoft.com/office/drawing/2014/main" xmlns="" id="{FDBFF03E-3AD0-C744-AED1-E2B08569C6E9}"/>
              </a:ext>
            </a:extLst>
          </p:cNvPr>
          <p:cNvSpPr/>
          <p:nvPr/>
        </p:nvSpPr>
        <p:spPr>
          <a:xfrm>
            <a:off x="5886173" y="4281087"/>
            <a:ext cx="914400" cy="357187"/>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20" name="矩形 119">
            <a:extLst>
              <a:ext uri="{FF2B5EF4-FFF2-40B4-BE49-F238E27FC236}">
                <a16:creationId xmlns:a16="http://schemas.microsoft.com/office/drawing/2014/main" xmlns="" id="{EA14AE52-FE8D-7D41-B386-AA7ACB176788}"/>
              </a:ext>
            </a:extLst>
          </p:cNvPr>
          <p:cNvSpPr/>
          <p:nvPr/>
        </p:nvSpPr>
        <p:spPr>
          <a:xfrm>
            <a:off x="7328810" y="3923895"/>
            <a:ext cx="710011" cy="357189"/>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21" name="矩形 120">
            <a:extLst>
              <a:ext uri="{FF2B5EF4-FFF2-40B4-BE49-F238E27FC236}">
                <a16:creationId xmlns:a16="http://schemas.microsoft.com/office/drawing/2014/main" xmlns="" id="{6C0333D1-17AF-A94D-A896-5246ED1300AF}"/>
              </a:ext>
            </a:extLst>
          </p:cNvPr>
          <p:cNvSpPr/>
          <p:nvPr/>
        </p:nvSpPr>
        <p:spPr>
          <a:xfrm>
            <a:off x="8033662" y="3923895"/>
            <a:ext cx="710011" cy="357189"/>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22" name="矩形 121">
            <a:extLst>
              <a:ext uri="{FF2B5EF4-FFF2-40B4-BE49-F238E27FC236}">
                <a16:creationId xmlns:a16="http://schemas.microsoft.com/office/drawing/2014/main" xmlns="" id="{14C21BA8-F92F-CA4E-975B-B38C37A4AD7D}"/>
              </a:ext>
            </a:extLst>
          </p:cNvPr>
          <p:cNvSpPr/>
          <p:nvPr/>
        </p:nvSpPr>
        <p:spPr>
          <a:xfrm>
            <a:off x="8738512" y="3923895"/>
            <a:ext cx="710011" cy="357189"/>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cxnSp>
        <p:nvCxnSpPr>
          <p:cNvPr id="123" name="肘形连接符 122">
            <a:extLst>
              <a:ext uri="{FF2B5EF4-FFF2-40B4-BE49-F238E27FC236}">
                <a16:creationId xmlns:a16="http://schemas.microsoft.com/office/drawing/2014/main" xmlns="" id="{628A83A0-7D87-764E-9DC6-44FDF66812E9}"/>
              </a:ext>
            </a:extLst>
          </p:cNvPr>
          <p:cNvCxnSpPr>
            <a:stCxn id="119" idx="0"/>
            <a:endCxn id="120" idx="1"/>
          </p:cNvCxnSpPr>
          <p:nvPr/>
        </p:nvCxnSpPr>
        <p:spPr>
          <a:xfrm rot="5400000" flipH="1" flipV="1">
            <a:off x="6746793" y="3699071"/>
            <a:ext cx="178597" cy="985437"/>
          </a:xfrm>
          <a:prstGeom prst="bentConnector2">
            <a:avLst/>
          </a:prstGeom>
          <a:ln>
            <a:prstDash val="sysDash"/>
            <a:tailEnd type="triangle"/>
          </a:ln>
        </p:spPr>
        <p:style>
          <a:lnRef idx="1">
            <a:schemeClr val="dk1"/>
          </a:lnRef>
          <a:fillRef idx="0">
            <a:schemeClr val="dk1"/>
          </a:fillRef>
          <a:effectRef idx="0">
            <a:schemeClr val="dk1"/>
          </a:effectRef>
          <a:fontRef idx="minor">
            <a:schemeClr val="tx1"/>
          </a:fontRef>
        </p:style>
      </p:cxnSp>
      <p:sp>
        <p:nvSpPr>
          <p:cNvPr id="124" name="矩形 123">
            <a:extLst>
              <a:ext uri="{FF2B5EF4-FFF2-40B4-BE49-F238E27FC236}">
                <a16:creationId xmlns:a16="http://schemas.microsoft.com/office/drawing/2014/main" xmlns="" id="{AC156932-0B3C-E647-BF5F-4E5666868D69}"/>
              </a:ext>
            </a:extLst>
          </p:cNvPr>
          <p:cNvSpPr/>
          <p:nvPr/>
        </p:nvSpPr>
        <p:spPr>
          <a:xfrm>
            <a:off x="7173409" y="3697817"/>
            <a:ext cx="979992" cy="1166534"/>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5" name="肘形连接符 124">
            <a:extLst>
              <a:ext uri="{FF2B5EF4-FFF2-40B4-BE49-F238E27FC236}">
                <a16:creationId xmlns:a16="http://schemas.microsoft.com/office/drawing/2014/main" xmlns="" id="{4EB17061-8E72-4648-8266-EF67C6761693}"/>
              </a:ext>
            </a:extLst>
          </p:cNvPr>
          <p:cNvCxnSpPr>
            <a:cxnSpLocks/>
            <a:stCxn id="124" idx="0"/>
            <a:endCxn id="104" idx="0"/>
          </p:cNvCxnSpPr>
          <p:nvPr/>
        </p:nvCxnSpPr>
        <p:spPr>
          <a:xfrm rot="5400000" flipH="1" flipV="1">
            <a:off x="8826169" y="2180515"/>
            <a:ext cx="354538" cy="2680066"/>
          </a:xfrm>
          <a:prstGeom prst="bentConnector3">
            <a:avLst>
              <a:gd name="adj1" fmla="val 16447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肘形连接符 130">
            <a:extLst>
              <a:ext uri="{FF2B5EF4-FFF2-40B4-BE49-F238E27FC236}">
                <a16:creationId xmlns:a16="http://schemas.microsoft.com/office/drawing/2014/main" xmlns="" id="{F79646CB-B314-0F4C-8DED-14B5956EAB0D}"/>
              </a:ext>
            </a:extLst>
          </p:cNvPr>
          <p:cNvCxnSpPr>
            <a:cxnSpLocks/>
            <a:stCxn id="139" idx="0"/>
            <a:endCxn id="91" idx="0"/>
          </p:cNvCxnSpPr>
          <p:nvPr/>
        </p:nvCxnSpPr>
        <p:spPr>
          <a:xfrm rot="5400000" flipH="1" flipV="1">
            <a:off x="9708718" y="2054547"/>
            <a:ext cx="261607" cy="2839073"/>
          </a:xfrm>
          <a:prstGeom prst="bentConnector3">
            <a:avLst>
              <a:gd name="adj1" fmla="val 24185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线箭头连接符 135">
            <a:extLst>
              <a:ext uri="{FF2B5EF4-FFF2-40B4-BE49-F238E27FC236}">
                <a16:creationId xmlns:a16="http://schemas.microsoft.com/office/drawing/2014/main" xmlns="" id="{BD945323-E3A5-D54F-8410-512876AEDD29}"/>
              </a:ext>
            </a:extLst>
          </p:cNvPr>
          <p:cNvCxnSpPr/>
          <p:nvPr/>
        </p:nvCxnSpPr>
        <p:spPr>
          <a:xfrm>
            <a:off x="2909455" y="4864351"/>
            <a:ext cx="1045295"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9" name="矩形 138">
            <a:extLst>
              <a:ext uri="{FF2B5EF4-FFF2-40B4-BE49-F238E27FC236}">
                <a16:creationId xmlns:a16="http://schemas.microsoft.com/office/drawing/2014/main" xmlns="" id="{EBDAE3A9-6542-D947-A8B9-6EB4F699B80B}"/>
              </a:ext>
            </a:extLst>
          </p:cNvPr>
          <p:cNvSpPr/>
          <p:nvPr/>
        </p:nvSpPr>
        <p:spPr>
          <a:xfrm>
            <a:off x="7929989" y="3604886"/>
            <a:ext cx="979992" cy="1166534"/>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文本框 141">
            <a:extLst>
              <a:ext uri="{FF2B5EF4-FFF2-40B4-BE49-F238E27FC236}">
                <a16:creationId xmlns:a16="http://schemas.microsoft.com/office/drawing/2014/main" xmlns="" id="{82432B3D-89EB-C244-8039-AC3F5BA2945B}"/>
              </a:ext>
            </a:extLst>
          </p:cNvPr>
          <p:cNvSpPr txBox="1"/>
          <p:nvPr/>
        </p:nvSpPr>
        <p:spPr>
          <a:xfrm>
            <a:off x="3138080" y="4857055"/>
            <a:ext cx="543739" cy="307777"/>
          </a:xfrm>
          <a:prstGeom prst="rect">
            <a:avLst/>
          </a:prstGeom>
          <a:noFill/>
        </p:spPr>
        <p:txBody>
          <a:bodyPr wrap="none" rtlCol="0">
            <a:spAutoFit/>
          </a:bodyPr>
          <a:lstStyle/>
          <a:p>
            <a:r>
              <a:rPr kumimoji="1" lang="zh-CN" altLang="en-US" sz="1400" dirty="0"/>
              <a:t>排队</a:t>
            </a:r>
          </a:p>
        </p:txBody>
      </p:sp>
      <p:sp>
        <p:nvSpPr>
          <p:cNvPr id="151" name="矩形 150">
            <a:extLst>
              <a:ext uri="{FF2B5EF4-FFF2-40B4-BE49-F238E27FC236}">
                <a16:creationId xmlns:a16="http://schemas.microsoft.com/office/drawing/2014/main" xmlns="" id="{A387A21C-A1F9-724C-ABB2-78ECB0F7D2D6}"/>
              </a:ext>
            </a:extLst>
          </p:cNvPr>
          <p:cNvSpPr/>
          <p:nvPr/>
        </p:nvSpPr>
        <p:spPr>
          <a:xfrm>
            <a:off x="2415199" y="3477470"/>
            <a:ext cx="1569660" cy="923330"/>
          </a:xfrm>
          <a:prstGeom prst="rect">
            <a:avLst/>
          </a:prstGeom>
          <a:noFill/>
        </p:spPr>
        <p:txBody>
          <a:bodyPr wrap="none" lIns="91440" tIns="45720" rIns="91440" bIns="45720">
            <a:spAutoFit/>
          </a:bodyPr>
          <a:lstStyle/>
          <a:p>
            <a:pPr algn="ctr"/>
            <a:r>
              <a:rPr lang="zh-CN" altLang="en-US" sz="5400" b="1" dirty="0">
                <a:ln w="13462">
                  <a:solidFill>
                    <a:schemeClr val="bg1"/>
                  </a:solidFill>
                  <a:prstDash val="solid"/>
                </a:ln>
                <a:solidFill>
                  <a:srgbClr val="C00000"/>
                </a:solidFill>
                <a:effectLst>
                  <a:outerShdw dist="38100" dir="2700000" algn="bl" rotWithShape="0">
                    <a:schemeClr val="accent5"/>
                  </a:outerShdw>
                </a:effectLst>
              </a:rPr>
              <a:t>耗时</a:t>
            </a:r>
            <a:endParaRPr lang="zh-Hans" altLang="en-US" sz="5400" b="1" dirty="0">
              <a:ln w="13462">
                <a:solidFill>
                  <a:schemeClr val="bg1"/>
                </a:solidFill>
                <a:prstDash val="solid"/>
              </a:ln>
              <a:solidFill>
                <a:srgbClr val="C00000"/>
              </a:solidFill>
              <a:effectLst>
                <a:outerShdw dist="38100" dir="2700000" algn="bl" rotWithShape="0">
                  <a:schemeClr val="accent5"/>
                </a:outerShdw>
              </a:effectLst>
            </a:endParaRPr>
          </a:p>
        </p:txBody>
      </p:sp>
      <p:sp>
        <p:nvSpPr>
          <p:cNvPr id="152" name="矩形 151">
            <a:extLst>
              <a:ext uri="{FF2B5EF4-FFF2-40B4-BE49-F238E27FC236}">
                <a16:creationId xmlns:a16="http://schemas.microsoft.com/office/drawing/2014/main" xmlns="" id="{4B46C11B-641B-7B4C-992E-B709422327C9}"/>
              </a:ext>
            </a:extLst>
          </p:cNvPr>
          <p:cNvSpPr/>
          <p:nvPr/>
        </p:nvSpPr>
        <p:spPr>
          <a:xfrm>
            <a:off x="8364516" y="3474083"/>
            <a:ext cx="1569660" cy="923330"/>
          </a:xfrm>
          <a:prstGeom prst="rect">
            <a:avLst/>
          </a:prstGeom>
          <a:noFill/>
        </p:spPr>
        <p:txBody>
          <a:bodyPr wrap="none" lIns="91440" tIns="45720" rIns="91440" bIns="45720">
            <a:spAutoFit/>
          </a:bodyPr>
          <a:lstStyle/>
          <a:p>
            <a:pPr algn="ctr"/>
            <a:r>
              <a:rPr lang="zh-CN" altLang="en-US" sz="5400" b="1" dirty="0">
                <a:ln w="13462">
                  <a:solidFill>
                    <a:schemeClr val="bg1"/>
                  </a:solidFill>
                  <a:prstDash val="solid"/>
                </a:ln>
                <a:solidFill>
                  <a:srgbClr val="C00000"/>
                </a:solidFill>
                <a:effectLst>
                  <a:outerShdw dist="38100" dir="2700000" algn="bl" rotWithShape="0">
                    <a:schemeClr val="accent5"/>
                  </a:outerShdw>
                </a:effectLst>
              </a:rPr>
              <a:t>耗电</a:t>
            </a:r>
            <a:endParaRPr lang="zh-Hans" altLang="en-US" sz="5400" b="1" dirty="0">
              <a:ln w="13462">
                <a:solidFill>
                  <a:schemeClr val="bg1"/>
                </a:solidFill>
                <a:prstDash val="solid"/>
              </a:ln>
              <a:solidFill>
                <a:srgbClr val="C00000"/>
              </a:solidFill>
              <a:effectLst>
                <a:outerShdw dist="38100" dir="2700000" algn="bl" rotWithShape="0">
                  <a:schemeClr val="accent5"/>
                </a:outerShdw>
              </a:effectLst>
            </a:endParaRPr>
          </a:p>
        </p:txBody>
      </p:sp>
    </p:spTree>
    <p:extLst>
      <p:ext uri="{BB962C8B-B14F-4D97-AF65-F5344CB8AC3E}">
        <p14:creationId xmlns:p14="http://schemas.microsoft.com/office/powerpoint/2010/main" val="313833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P spid="15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ChangeArrowheads="1"/>
          </p:cNvSpPr>
          <p:nvPr>
            <p:ph type="title"/>
          </p:nvPr>
        </p:nvSpPr>
        <p:spPr>
          <a:xfrm>
            <a:off x="2424113" y="188914"/>
            <a:ext cx="6686550" cy="936625"/>
          </a:xfrm>
        </p:spPr>
        <p:txBody>
          <a:bodyPr/>
          <a:lstStyle/>
          <a:p>
            <a:pPr algn="l"/>
            <a:r>
              <a:rPr lang="en-US" altLang="zh-CN" b="1" dirty="0"/>
              <a:t>Computing Hierarchy</a:t>
            </a:r>
          </a:p>
        </p:txBody>
      </p:sp>
      <p:sp>
        <p:nvSpPr>
          <p:cNvPr id="321544" name="Text Box 3"/>
          <p:cNvSpPr txBox="1">
            <a:spLocks noChangeArrowheads="1"/>
          </p:cNvSpPr>
          <p:nvPr/>
        </p:nvSpPr>
        <p:spPr bwMode="auto">
          <a:xfrm>
            <a:off x="3562350" y="2476501"/>
            <a:ext cx="838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eaLnBrk="0" hangingPunct="0">
              <a:spcBef>
                <a:spcPts val="875"/>
              </a:spcBef>
              <a:buClr>
                <a:srgbClr val="000000"/>
              </a:buClr>
              <a:buSzPct val="100000"/>
            </a:pPr>
            <a:r>
              <a:rPr lang="en-US" altLang="zh-CN" b="1">
                <a:solidFill>
                  <a:srgbClr val="000000"/>
                </a:solidFill>
                <a:latin typeface="Arial Narrow" panose="020B0606020202030204" pitchFamily="34" charset="0"/>
                <a:ea typeface="MS PGothic" panose="020B0600070205080204" pitchFamily="34" charset="-128"/>
              </a:rPr>
              <a:t>Thread</a:t>
            </a:r>
          </a:p>
        </p:txBody>
      </p:sp>
      <p:grpSp>
        <p:nvGrpSpPr>
          <p:cNvPr id="321545" name="Group 4"/>
          <p:cNvGrpSpPr/>
          <p:nvPr/>
        </p:nvGrpSpPr>
        <p:grpSpPr bwMode="auto">
          <a:xfrm>
            <a:off x="3752851" y="3087688"/>
            <a:ext cx="1217613" cy="1065212"/>
            <a:chOff x="1368" y="1584"/>
            <a:chExt cx="767" cy="671"/>
          </a:xfrm>
        </p:grpSpPr>
        <p:sp>
          <p:nvSpPr>
            <p:cNvPr id="321546" name="Rectangle 5"/>
            <p:cNvSpPr>
              <a:spLocks noChangeArrowheads="1"/>
            </p:cNvSpPr>
            <p:nvPr/>
          </p:nvSpPr>
          <p:spPr bwMode="auto">
            <a:xfrm>
              <a:off x="1368" y="1584"/>
              <a:ext cx="768" cy="672"/>
            </a:xfrm>
            <a:prstGeom prst="rect">
              <a:avLst/>
            </a:prstGeom>
            <a:solidFill>
              <a:srgbClr val="FFFF99"/>
            </a:solidFill>
            <a:ln w="9360">
              <a:solidFill>
                <a:srgbClr val="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spcBef>
                  <a:spcPct val="50000"/>
                </a:spcBef>
              </a:pPr>
              <a:endParaRPr lang="zh-CN" altLang="zh-CN" sz="2400">
                <a:latin typeface="Arial Narrow Bold" panose="020B0706020202030204" pitchFamily="34" charset="0"/>
              </a:endParaRPr>
            </a:p>
          </p:txBody>
        </p:sp>
        <p:sp>
          <p:nvSpPr>
            <p:cNvPr id="321547" name="Line 6"/>
            <p:cNvSpPr>
              <a:spLocks noChangeShapeType="1"/>
            </p:cNvSpPr>
            <p:nvPr/>
          </p:nvSpPr>
          <p:spPr bwMode="auto">
            <a:xfrm>
              <a:off x="1464" y="1632"/>
              <a:ext cx="1" cy="576"/>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48" name="Line 7"/>
            <p:cNvSpPr>
              <a:spLocks noChangeShapeType="1"/>
            </p:cNvSpPr>
            <p:nvPr/>
          </p:nvSpPr>
          <p:spPr bwMode="auto">
            <a:xfrm>
              <a:off x="1560" y="1632"/>
              <a:ext cx="1" cy="576"/>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49" name="Line 8"/>
            <p:cNvSpPr>
              <a:spLocks noChangeShapeType="1"/>
            </p:cNvSpPr>
            <p:nvPr/>
          </p:nvSpPr>
          <p:spPr bwMode="auto">
            <a:xfrm>
              <a:off x="1656" y="1632"/>
              <a:ext cx="1" cy="576"/>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50" name="Line 9"/>
            <p:cNvSpPr>
              <a:spLocks noChangeShapeType="1"/>
            </p:cNvSpPr>
            <p:nvPr/>
          </p:nvSpPr>
          <p:spPr bwMode="auto">
            <a:xfrm>
              <a:off x="1752" y="1632"/>
              <a:ext cx="1" cy="576"/>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51" name="Line 10"/>
            <p:cNvSpPr>
              <a:spLocks noChangeShapeType="1"/>
            </p:cNvSpPr>
            <p:nvPr/>
          </p:nvSpPr>
          <p:spPr bwMode="auto">
            <a:xfrm>
              <a:off x="1848" y="1632"/>
              <a:ext cx="1" cy="576"/>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52" name="Line 11"/>
            <p:cNvSpPr>
              <a:spLocks noChangeShapeType="1"/>
            </p:cNvSpPr>
            <p:nvPr/>
          </p:nvSpPr>
          <p:spPr bwMode="auto">
            <a:xfrm>
              <a:off x="1944" y="1632"/>
              <a:ext cx="1" cy="576"/>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53" name="Line 12"/>
            <p:cNvSpPr>
              <a:spLocks noChangeShapeType="1"/>
            </p:cNvSpPr>
            <p:nvPr/>
          </p:nvSpPr>
          <p:spPr bwMode="auto">
            <a:xfrm>
              <a:off x="2040" y="1632"/>
              <a:ext cx="1" cy="576"/>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21554" name="Text Box 13"/>
          <p:cNvSpPr txBox="1">
            <a:spLocks noChangeArrowheads="1"/>
          </p:cNvSpPr>
          <p:nvPr/>
        </p:nvSpPr>
        <p:spPr bwMode="auto">
          <a:xfrm>
            <a:off x="2693988" y="3357564"/>
            <a:ext cx="78105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eaLnBrk="0" hangingPunct="0">
              <a:spcBef>
                <a:spcPts val="875"/>
              </a:spcBef>
              <a:buClr>
                <a:srgbClr val="000000"/>
              </a:buClr>
              <a:buSzPct val="100000"/>
            </a:pPr>
            <a:r>
              <a:rPr lang="en-US" altLang="zh-CN" b="1">
                <a:solidFill>
                  <a:srgbClr val="000000"/>
                </a:solidFill>
                <a:latin typeface="Arial Narrow" panose="020B0606020202030204" pitchFamily="34" charset="0"/>
                <a:ea typeface="MS PGothic" panose="020B0600070205080204" pitchFamily="34" charset="-128"/>
              </a:rPr>
              <a:t>Block</a:t>
            </a:r>
          </a:p>
        </p:txBody>
      </p:sp>
      <p:sp>
        <p:nvSpPr>
          <p:cNvPr id="321555" name="Text Box 14"/>
          <p:cNvSpPr txBox="1">
            <a:spLocks noChangeArrowheads="1"/>
          </p:cNvSpPr>
          <p:nvPr/>
        </p:nvSpPr>
        <p:spPr bwMode="auto">
          <a:xfrm>
            <a:off x="2495550" y="5297489"/>
            <a:ext cx="838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eaLnBrk="0" hangingPunct="0">
              <a:spcBef>
                <a:spcPts val="875"/>
              </a:spcBef>
              <a:buClr>
                <a:srgbClr val="000000"/>
              </a:buClr>
              <a:buSzPct val="100000"/>
            </a:pPr>
            <a:r>
              <a:rPr lang="en-US" altLang="zh-CN" b="1">
                <a:solidFill>
                  <a:srgbClr val="000000"/>
                </a:solidFill>
                <a:latin typeface="Arial Narrow" panose="020B0606020202030204" pitchFamily="34" charset="0"/>
                <a:ea typeface="MS PGothic" panose="020B0600070205080204" pitchFamily="34" charset="-128"/>
              </a:rPr>
              <a:t>Grid</a:t>
            </a:r>
          </a:p>
        </p:txBody>
      </p:sp>
      <p:sp>
        <p:nvSpPr>
          <p:cNvPr id="321556" name="Rectangle 15"/>
          <p:cNvSpPr>
            <a:spLocks noChangeArrowheads="1"/>
          </p:cNvSpPr>
          <p:nvPr/>
        </p:nvSpPr>
        <p:spPr bwMode="auto">
          <a:xfrm>
            <a:off x="7986713" y="2449513"/>
            <a:ext cx="228600" cy="228600"/>
          </a:xfrm>
          <a:prstGeom prst="rect">
            <a:avLst/>
          </a:prstGeom>
          <a:solidFill>
            <a:srgbClr val="008080"/>
          </a:solidFill>
          <a:ln w="9360">
            <a:solidFill>
              <a:srgbClr val="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spcBef>
                <a:spcPct val="50000"/>
              </a:spcBef>
            </a:pPr>
            <a:endParaRPr lang="zh-CN" altLang="zh-CN" sz="2400">
              <a:latin typeface="Arial Narrow Bold" panose="020B0706020202030204" pitchFamily="34" charset="0"/>
            </a:endParaRPr>
          </a:p>
        </p:txBody>
      </p:sp>
      <p:sp>
        <p:nvSpPr>
          <p:cNvPr id="321557" name="Text Box 16"/>
          <p:cNvSpPr txBox="1">
            <a:spLocks noChangeArrowheads="1"/>
          </p:cNvSpPr>
          <p:nvPr/>
        </p:nvSpPr>
        <p:spPr bwMode="auto">
          <a:xfrm>
            <a:off x="8183564" y="2370139"/>
            <a:ext cx="758825"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eaLnBrk="0" hangingPunct="0">
              <a:spcBef>
                <a:spcPts val="875"/>
              </a:spcBef>
              <a:buClr>
                <a:srgbClr val="000000"/>
              </a:buClr>
              <a:buSzPct val="100000"/>
            </a:pPr>
            <a:r>
              <a:rPr lang="en-US" altLang="zh-CN" b="1">
                <a:solidFill>
                  <a:srgbClr val="000000"/>
                </a:solidFill>
                <a:latin typeface="Arial Narrow" panose="020B0606020202030204" pitchFamily="34" charset="0"/>
                <a:ea typeface="MS PGothic" panose="020B0600070205080204" pitchFamily="34" charset="-128"/>
              </a:rPr>
              <a:t>Core</a:t>
            </a:r>
          </a:p>
        </p:txBody>
      </p:sp>
      <p:sp>
        <p:nvSpPr>
          <p:cNvPr id="321558" name="Text Box 17"/>
          <p:cNvSpPr txBox="1">
            <a:spLocks noChangeArrowheads="1"/>
          </p:cNvSpPr>
          <p:nvPr/>
        </p:nvSpPr>
        <p:spPr bwMode="auto">
          <a:xfrm>
            <a:off x="3790950" y="1776414"/>
            <a:ext cx="1066800" cy="371513"/>
          </a:xfrm>
          <a:prstGeom prst="rect">
            <a:avLst/>
          </a:pr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eaLnBrk="0" hangingPunct="0">
              <a:spcBef>
                <a:spcPts val="875"/>
              </a:spcBef>
              <a:buClr>
                <a:srgbClr val="000000"/>
              </a:buClr>
              <a:buSzPct val="100000"/>
            </a:pPr>
            <a:r>
              <a:rPr lang="en-US" altLang="zh-CN" b="1">
                <a:solidFill>
                  <a:srgbClr val="000000"/>
                </a:solidFill>
                <a:latin typeface="Arial Narrow" panose="020B0606020202030204" pitchFamily="34" charset="0"/>
                <a:ea typeface="MS PGothic" panose="020B0600070205080204" pitchFamily="34" charset="-128"/>
              </a:rPr>
              <a:t>Software</a:t>
            </a:r>
          </a:p>
        </p:txBody>
      </p:sp>
      <p:sp>
        <p:nvSpPr>
          <p:cNvPr id="321559" name="Text Box 18"/>
          <p:cNvSpPr txBox="1">
            <a:spLocks noChangeArrowheads="1"/>
          </p:cNvSpPr>
          <p:nvPr/>
        </p:nvSpPr>
        <p:spPr bwMode="auto">
          <a:xfrm>
            <a:off x="7491413" y="1776414"/>
            <a:ext cx="1066800" cy="371513"/>
          </a:xfrm>
          <a:prstGeom prst="rect">
            <a:avLst/>
          </a:pr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eaLnBrk="0" hangingPunct="0">
              <a:spcBef>
                <a:spcPts val="875"/>
              </a:spcBef>
              <a:buClr>
                <a:srgbClr val="000000"/>
              </a:buClr>
              <a:buSzPct val="100000"/>
            </a:pPr>
            <a:r>
              <a:rPr lang="en-US" altLang="zh-CN" b="1">
                <a:solidFill>
                  <a:srgbClr val="000000"/>
                </a:solidFill>
                <a:latin typeface="Arial Narrow" panose="020B0606020202030204" pitchFamily="34" charset="0"/>
                <a:ea typeface="MS PGothic" panose="020B0600070205080204" pitchFamily="34" charset="-128"/>
              </a:rPr>
              <a:t>Hardware</a:t>
            </a:r>
          </a:p>
        </p:txBody>
      </p:sp>
      <p:pic>
        <p:nvPicPr>
          <p:cNvPr id="321560"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8614" y="2941639"/>
            <a:ext cx="407987"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321561" name="Text Box 20"/>
          <p:cNvSpPr txBox="1">
            <a:spLocks noChangeArrowheads="1"/>
          </p:cNvSpPr>
          <p:nvPr/>
        </p:nvSpPr>
        <p:spPr bwMode="auto">
          <a:xfrm>
            <a:off x="8315325" y="3400426"/>
            <a:ext cx="5334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eaLnBrk="0" hangingPunct="0">
              <a:spcBef>
                <a:spcPts val="875"/>
              </a:spcBef>
              <a:buClr>
                <a:srgbClr val="000000"/>
              </a:buClr>
              <a:buSzPct val="100000"/>
            </a:pPr>
            <a:r>
              <a:rPr lang="en-US" altLang="zh-CN" b="1">
                <a:solidFill>
                  <a:srgbClr val="000000"/>
                </a:solidFill>
                <a:latin typeface="Arial Narrow" panose="020B0606020202030204" pitchFamily="34" charset="0"/>
                <a:ea typeface="MS PGothic" panose="020B0600070205080204" pitchFamily="34" charset="-128"/>
              </a:rPr>
              <a:t>SM</a:t>
            </a:r>
          </a:p>
        </p:txBody>
      </p:sp>
      <p:sp>
        <p:nvSpPr>
          <p:cNvPr id="321562" name="Text Box 21"/>
          <p:cNvSpPr txBox="1">
            <a:spLocks noChangeArrowheads="1"/>
          </p:cNvSpPr>
          <p:nvPr/>
        </p:nvSpPr>
        <p:spPr bwMode="auto">
          <a:xfrm>
            <a:off x="9513888" y="5213351"/>
            <a:ext cx="6858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eaLnBrk="0" hangingPunct="0">
              <a:spcBef>
                <a:spcPts val="875"/>
              </a:spcBef>
              <a:buClr>
                <a:srgbClr val="000000"/>
              </a:buClr>
              <a:buSzPct val="100000"/>
            </a:pPr>
            <a:r>
              <a:rPr lang="en-US" altLang="zh-CN" b="1">
                <a:solidFill>
                  <a:srgbClr val="000000"/>
                </a:solidFill>
                <a:latin typeface="Arial Narrow" panose="020B0606020202030204" pitchFamily="34" charset="0"/>
                <a:ea typeface="MS PGothic" panose="020B0600070205080204" pitchFamily="34" charset="-128"/>
              </a:rPr>
              <a:t>GPU</a:t>
            </a:r>
          </a:p>
        </p:txBody>
      </p:sp>
      <p:sp>
        <p:nvSpPr>
          <p:cNvPr id="321563" name="Rectangle 22"/>
          <p:cNvSpPr>
            <a:spLocks noChangeArrowheads="1"/>
          </p:cNvSpPr>
          <p:nvPr/>
        </p:nvSpPr>
        <p:spPr bwMode="auto">
          <a:xfrm>
            <a:off x="3257550" y="4916488"/>
            <a:ext cx="2667000" cy="914400"/>
          </a:xfrm>
          <a:prstGeom prst="rect">
            <a:avLst/>
          </a:prstGeom>
          <a:solidFill>
            <a:srgbClr val="BBE0E3"/>
          </a:solidFill>
          <a:ln w="9360">
            <a:solidFill>
              <a:srgbClr val="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spcBef>
                <a:spcPct val="50000"/>
              </a:spcBef>
            </a:pPr>
            <a:endParaRPr lang="zh-CN" altLang="zh-CN" sz="2400">
              <a:latin typeface="Arial Narrow Bold" panose="020B0706020202030204" pitchFamily="34" charset="0"/>
            </a:endParaRPr>
          </a:p>
        </p:txBody>
      </p:sp>
      <p:grpSp>
        <p:nvGrpSpPr>
          <p:cNvPr id="321564" name="Group 23"/>
          <p:cNvGrpSpPr/>
          <p:nvPr/>
        </p:nvGrpSpPr>
        <p:grpSpPr bwMode="auto">
          <a:xfrm>
            <a:off x="3302001" y="4973638"/>
            <a:ext cx="709613" cy="798512"/>
            <a:chOff x="1084" y="2772"/>
            <a:chExt cx="447" cy="503"/>
          </a:xfrm>
        </p:grpSpPr>
        <p:sp>
          <p:nvSpPr>
            <p:cNvPr id="321565" name="Rectangle 24"/>
            <p:cNvSpPr>
              <a:spLocks noChangeArrowheads="1"/>
            </p:cNvSpPr>
            <p:nvPr/>
          </p:nvSpPr>
          <p:spPr bwMode="auto">
            <a:xfrm>
              <a:off x="1084" y="2772"/>
              <a:ext cx="448" cy="504"/>
            </a:xfrm>
            <a:prstGeom prst="rect">
              <a:avLst/>
            </a:prstGeom>
            <a:solidFill>
              <a:srgbClr val="FFFF99"/>
            </a:solidFill>
            <a:ln w="9360">
              <a:solidFill>
                <a:srgbClr val="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spcBef>
                  <a:spcPct val="50000"/>
                </a:spcBef>
              </a:pPr>
              <a:endParaRPr lang="zh-CN" altLang="zh-CN" sz="2400">
                <a:latin typeface="Arial Narrow Bold" panose="020B0706020202030204" pitchFamily="34" charset="0"/>
              </a:endParaRPr>
            </a:p>
          </p:txBody>
        </p:sp>
        <p:sp>
          <p:nvSpPr>
            <p:cNvPr id="321566" name="Line 25"/>
            <p:cNvSpPr>
              <a:spLocks noChangeShapeType="1"/>
            </p:cNvSpPr>
            <p:nvPr/>
          </p:nvSpPr>
          <p:spPr bwMode="auto">
            <a:xfrm>
              <a:off x="1140"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67" name="Line 26"/>
            <p:cNvSpPr>
              <a:spLocks noChangeShapeType="1"/>
            </p:cNvSpPr>
            <p:nvPr/>
          </p:nvSpPr>
          <p:spPr bwMode="auto">
            <a:xfrm>
              <a:off x="1196"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68" name="Line 27"/>
            <p:cNvSpPr>
              <a:spLocks noChangeShapeType="1"/>
            </p:cNvSpPr>
            <p:nvPr/>
          </p:nvSpPr>
          <p:spPr bwMode="auto">
            <a:xfrm>
              <a:off x="1252"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69" name="Line 28"/>
            <p:cNvSpPr>
              <a:spLocks noChangeShapeType="1"/>
            </p:cNvSpPr>
            <p:nvPr/>
          </p:nvSpPr>
          <p:spPr bwMode="auto">
            <a:xfrm>
              <a:off x="1308"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70" name="Line 29"/>
            <p:cNvSpPr>
              <a:spLocks noChangeShapeType="1"/>
            </p:cNvSpPr>
            <p:nvPr/>
          </p:nvSpPr>
          <p:spPr bwMode="auto">
            <a:xfrm>
              <a:off x="1364"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71" name="Line 30"/>
            <p:cNvSpPr>
              <a:spLocks noChangeShapeType="1"/>
            </p:cNvSpPr>
            <p:nvPr/>
          </p:nvSpPr>
          <p:spPr bwMode="auto">
            <a:xfrm>
              <a:off x="1420"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72" name="Line 31"/>
            <p:cNvSpPr>
              <a:spLocks noChangeShapeType="1"/>
            </p:cNvSpPr>
            <p:nvPr/>
          </p:nvSpPr>
          <p:spPr bwMode="auto">
            <a:xfrm>
              <a:off x="1476"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21573" name="Group 32"/>
          <p:cNvGrpSpPr/>
          <p:nvPr/>
        </p:nvGrpSpPr>
        <p:grpSpPr bwMode="auto">
          <a:xfrm>
            <a:off x="4057651" y="4973638"/>
            <a:ext cx="709613" cy="798512"/>
            <a:chOff x="1560" y="2772"/>
            <a:chExt cx="447" cy="503"/>
          </a:xfrm>
        </p:grpSpPr>
        <p:sp>
          <p:nvSpPr>
            <p:cNvPr id="321574" name="Rectangle 33"/>
            <p:cNvSpPr>
              <a:spLocks noChangeArrowheads="1"/>
            </p:cNvSpPr>
            <p:nvPr/>
          </p:nvSpPr>
          <p:spPr bwMode="auto">
            <a:xfrm>
              <a:off x="1560" y="2772"/>
              <a:ext cx="448" cy="504"/>
            </a:xfrm>
            <a:prstGeom prst="rect">
              <a:avLst/>
            </a:prstGeom>
            <a:solidFill>
              <a:srgbClr val="FFFF99"/>
            </a:solidFill>
            <a:ln w="9360">
              <a:solidFill>
                <a:srgbClr val="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spcBef>
                  <a:spcPct val="50000"/>
                </a:spcBef>
              </a:pPr>
              <a:endParaRPr lang="zh-CN" altLang="zh-CN" sz="2400">
                <a:latin typeface="Arial Narrow Bold" panose="020B0706020202030204" pitchFamily="34" charset="0"/>
              </a:endParaRPr>
            </a:p>
          </p:txBody>
        </p:sp>
        <p:sp>
          <p:nvSpPr>
            <p:cNvPr id="321575" name="Line 34"/>
            <p:cNvSpPr>
              <a:spLocks noChangeShapeType="1"/>
            </p:cNvSpPr>
            <p:nvPr/>
          </p:nvSpPr>
          <p:spPr bwMode="auto">
            <a:xfrm>
              <a:off x="1616"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76" name="Line 35"/>
            <p:cNvSpPr>
              <a:spLocks noChangeShapeType="1"/>
            </p:cNvSpPr>
            <p:nvPr/>
          </p:nvSpPr>
          <p:spPr bwMode="auto">
            <a:xfrm>
              <a:off x="1672"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77" name="Line 36"/>
            <p:cNvSpPr>
              <a:spLocks noChangeShapeType="1"/>
            </p:cNvSpPr>
            <p:nvPr/>
          </p:nvSpPr>
          <p:spPr bwMode="auto">
            <a:xfrm>
              <a:off x="1728"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78" name="Line 37"/>
            <p:cNvSpPr>
              <a:spLocks noChangeShapeType="1"/>
            </p:cNvSpPr>
            <p:nvPr/>
          </p:nvSpPr>
          <p:spPr bwMode="auto">
            <a:xfrm>
              <a:off x="1784"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79" name="Line 38"/>
            <p:cNvSpPr>
              <a:spLocks noChangeShapeType="1"/>
            </p:cNvSpPr>
            <p:nvPr/>
          </p:nvSpPr>
          <p:spPr bwMode="auto">
            <a:xfrm>
              <a:off x="1840"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80" name="Line 39"/>
            <p:cNvSpPr>
              <a:spLocks noChangeShapeType="1"/>
            </p:cNvSpPr>
            <p:nvPr/>
          </p:nvSpPr>
          <p:spPr bwMode="auto">
            <a:xfrm>
              <a:off x="1896"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81" name="Line 40"/>
            <p:cNvSpPr>
              <a:spLocks noChangeShapeType="1"/>
            </p:cNvSpPr>
            <p:nvPr/>
          </p:nvSpPr>
          <p:spPr bwMode="auto">
            <a:xfrm>
              <a:off x="1952"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21582" name="Group 41"/>
          <p:cNvGrpSpPr/>
          <p:nvPr/>
        </p:nvGrpSpPr>
        <p:grpSpPr bwMode="auto">
          <a:xfrm>
            <a:off x="5168901" y="4973638"/>
            <a:ext cx="709613" cy="798512"/>
            <a:chOff x="2260" y="2772"/>
            <a:chExt cx="447" cy="503"/>
          </a:xfrm>
        </p:grpSpPr>
        <p:sp>
          <p:nvSpPr>
            <p:cNvPr id="321583" name="Rectangle 42"/>
            <p:cNvSpPr>
              <a:spLocks noChangeArrowheads="1"/>
            </p:cNvSpPr>
            <p:nvPr/>
          </p:nvSpPr>
          <p:spPr bwMode="auto">
            <a:xfrm>
              <a:off x="2260" y="2772"/>
              <a:ext cx="448" cy="504"/>
            </a:xfrm>
            <a:prstGeom prst="rect">
              <a:avLst/>
            </a:prstGeom>
            <a:solidFill>
              <a:srgbClr val="FFFF99"/>
            </a:solidFill>
            <a:ln w="9360">
              <a:solidFill>
                <a:srgbClr val="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spcBef>
                  <a:spcPct val="50000"/>
                </a:spcBef>
              </a:pPr>
              <a:endParaRPr lang="zh-CN" altLang="zh-CN" sz="2400">
                <a:latin typeface="Arial Narrow Bold" panose="020B0706020202030204" pitchFamily="34" charset="0"/>
              </a:endParaRPr>
            </a:p>
          </p:txBody>
        </p:sp>
        <p:sp>
          <p:nvSpPr>
            <p:cNvPr id="321584" name="Line 43"/>
            <p:cNvSpPr>
              <a:spLocks noChangeShapeType="1"/>
            </p:cNvSpPr>
            <p:nvPr/>
          </p:nvSpPr>
          <p:spPr bwMode="auto">
            <a:xfrm>
              <a:off x="2316"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85" name="Line 44"/>
            <p:cNvSpPr>
              <a:spLocks noChangeShapeType="1"/>
            </p:cNvSpPr>
            <p:nvPr/>
          </p:nvSpPr>
          <p:spPr bwMode="auto">
            <a:xfrm>
              <a:off x="2372"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86" name="Line 45"/>
            <p:cNvSpPr>
              <a:spLocks noChangeShapeType="1"/>
            </p:cNvSpPr>
            <p:nvPr/>
          </p:nvSpPr>
          <p:spPr bwMode="auto">
            <a:xfrm>
              <a:off x="2428"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87" name="Line 46"/>
            <p:cNvSpPr>
              <a:spLocks noChangeShapeType="1"/>
            </p:cNvSpPr>
            <p:nvPr/>
          </p:nvSpPr>
          <p:spPr bwMode="auto">
            <a:xfrm>
              <a:off x="2484"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88" name="Line 47"/>
            <p:cNvSpPr>
              <a:spLocks noChangeShapeType="1"/>
            </p:cNvSpPr>
            <p:nvPr/>
          </p:nvSpPr>
          <p:spPr bwMode="auto">
            <a:xfrm>
              <a:off x="2540"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89" name="Line 48"/>
            <p:cNvSpPr>
              <a:spLocks noChangeShapeType="1"/>
            </p:cNvSpPr>
            <p:nvPr/>
          </p:nvSpPr>
          <p:spPr bwMode="auto">
            <a:xfrm>
              <a:off x="2596"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90" name="Line 49"/>
            <p:cNvSpPr>
              <a:spLocks noChangeShapeType="1"/>
            </p:cNvSpPr>
            <p:nvPr/>
          </p:nvSpPr>
          <p:spPr bwMode="auto">
            <a:xfrm>
              <a:off x="2652" y="2808"/>
              <a:ext cx="1" cy="432"/>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21591" name="Text Box 50"/>
          <p:cNvSpPr txBox="1">
            <a:spLocks noChangeArrowheads="1"/>
          </p:cNvSpPr>
          <p:nvPr/>
        </p:nvSpPr>
        <p:spPr bwMode="auto">
          <a:xfrm>
            <a:off x="4768850" y="5202239"/>
            <a:ext cx="40005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eaLnBrk="0" hangingPunct="0">
              <a:spcBef>
                <a:spcPts val="1500"/>
              </a:spcBef>
              <a:buClr>
                <a:srgbClr val="000000"/>
              </a:buClr>
              <a:buSzPct val="100000"/>
            </a:pPr>
            <a:r>
              <a:rPr lang="en-US" altLang="zh-CN" b="1">
                <a:solidFill>
                  <a:srgbClr val="000000"/>
                </a:solidFill>
                <a:latin typeface="Arial Narrow" panose="020B0606020202030204" pitchFamily="34" charset="0"/>
                <a:ea typeface="MS PGothic" panose="020B0600070205080204" pitchFamily="34" charset="-128"/>
              </a:rPr>
              <a:t>…</a:t>
            </a:r>
          </a:p>
        </p:txBody>
      </p:sp>
      <p:pic>
        <p:nvPicPr>
          <p:cNvPr id="321592" name="Picture 5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34213" y="4806950"/>
            <a:ext cx="8255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321593" name="Picture 5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8763" y="4806950"/>
            <a:ext cx="8255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321594" name="Picture 5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23313" y="4806950"/>
            <a:ext cx="8255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321595" name="Line 54"/>
          <p:cNvSpPr>
            <a:spLocks noChangeShapeType="1"/>
          </p:cNvSpPr>
          <p:nvPr/>
        </p:nvSpPr>
        <p:spPr bwMode="auto">
          <a:xfrm>
            <a:off x="4362450" y="4202113"/>
            <a:ext cx="1588" cy="622300"/>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1596" name="Line 55"/>
          <p:cNvSpPr>
            <a:spLocks noChangeShapeType="1"/>
          </p:cNvSpPr>
          <p:nvPr/>
        </p:nvSpPr>
        <p:spPr bwMode="auto">
          <a:xfrm>
            <a:off x="4348164" y="2373313"/>
            <a:ext cx="1587" cy="622300"/>
          </a:xfrm>
          <a:prstGeom prst="line">
            <a:avLst/>
          </a:prstGeom>
          <a:noFill/>
          <a:ln w="28440">
            <a:solidFill>
              <a:srgbClr val="000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灯片编号占位符 2"/>
          <p:cNvSpPr>
            <a:spLocks noGrp="1"/>
          </p:cNvSpPr>
          <p:nvPr>
            <p:ph type="sldNum" sz="quarter" idx="12"/>
          </p:nvPr>
        </p:nvSpPr>
        <p:spPr/>
        <p:txBody>
          <a:bodyPr/>
          <a:lstStyle/>
          <a:p>
            <a:fld id="{B5CEABB6-07DC-46E8-9B57-56EC44A396E5}" type="slidenum">
              <a:rPr lang="en-US" altLang="zh-CN" smtClean="0"/>
              <a:t>60</a:t>
            </a:fld>
            <a:r>
              <a:rPr lang="en-US" altLang="zh-CN" smtClean="0"/>
              <a:t>/75</a:t>
            </a:r>
            <a:endParaRPr lang="zh-CN" altLang="en-US" dirty="0"/>
          </a:p>
        </p:txBody>
      </p:sp>
    </p:spTree>
    <p:extLst>
      <p:ext uri="{BB962C8B-B14F-4D97-AF65-F5344CB8AC3E}">
        <p14:creationId xmlns:p14="http://schemas.microsoft.com/office/powerpoint/2010/main" val="97135785"/>
      </p:ext>
    </p:extLst>
  </p:cSld>
  <p:clrMapOvr>
    <a:masterClrMapping/>
  </p:clrMapOvr>
  <p:transition advTm="31671"/>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ChangeArrowheads="1"/>
          </p:cNvSpPr>
          <p:nvPr/>
        </p:nvSpPr>
        <p:spPr bwMode="auto">
          <a:xfrm>
            <a:off x="1282995" y="188913"/>
            <a:ext cx="868174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altLang="zh-CN" b="1" dirty="0"/>
              <a:t>SIMD/SIMT</a:t>
            </a:r>
            <a:r>
              <a:rPr lang="zh-CN" altLang="en-US" b="1" dirty="0"/>
              <a:t>：</a:t>
            </a:r>
            <a:r>
              <a:rPr lang="en-US" altLang="zh-CN" b="1" dirty="0"/>
              <a:t>Micro Parallelism</a:t>
            </a:r>
          </a:p>
        </p:txBody>
      </p:sp>
      <p:pic>
        <p:nvPicPr>
          <p:cNvPr id="3379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939925"/>
            <a:ext cx="9144000"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p:cNvSpPr>
            <a:spLocks noGrp="1"/>
          </p:cNvSpPr>
          <p:nvPr>
            <p:ph type="sldNum" sz="quarter" idx="12"/>
          </p:nvPr>
        </p:nvSpPr>
        <p:spPr/>
        <p:txBody>
          <a:bodyPr/>
          <a:lstStyle/>
          <a:p>
            <a:fld id="{B5CEABB6-07DC-46E8-9B57-56EC44A396E5}" type="slidenum">
              <a:rPr lang="en-US" altLang="zh-CN" smtClean="0"/>
              <a:t>61</a:t>
            </a:fld>
            <a:r>
              <a:rPr lang="en-US" altLang="zh-CN" smtClean="0"/>
              <a:t>/75</a:t>
            </a:r>
            <a:endParaRPr lang="zh-CN" altLang="en-US" dirty="0"/>
          </a:p>
        </p:txBody>
      </p:sp>
    </p:spTree>
    <p:extLst>
      <p:ext uri="{BB962C8B-B14F-4D97-AF65-F5344CB8AC3E}">
        <p14:creationId xmlns:p14="http://schemas.microsoft.com/office/powerpoint/2010/main" val="99784305"/>
      </p:ext>
    </p:extLst>
  </p:cSld>
  <p:clrMapOvr>
    <a:masterClrMapping/>
  </p:clrMapOvr>
  <p:transition advTm="31671"/>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ChangeArrowheads="1"/>
          </p:cNvSpPr>
          <p:nvPr/>
        </p:nvSpPr>
        <p:spPr bwMode="auto">
          <a:xfrm>
            <a:off x="2424114" y="211138"/>
            <a:ext cx="74691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altLang="zh-CN" b="1"/>
              <a:t>SIMT Implementation</a:t>
            </a:r>
          </a:p>
        </p:txBody>
      </p:sp>
      <p:pic>
        <p:nvPicPr>
          <p:cNvPr id="3338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6700" y="1628775"/>
            <a:ext cx="9120188" cy="400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p:cNvSpPr>
            <a:spLocks noGrp="1"/>
          </p:cNvSpPr>
          <p:nvPr>
            <p:ph type="sldNum" sz="quarter" idx="12"/>
          </p:nvPr>
        </p:nvSpPr>
        <p:spPr/>
        <p:txBody>
          <a:bodyPr/>
          <a:lstStyle/>
          <a:p>
            <a:fld id="{B5CEABB6-07DC-46E8-9B57-56EC44A396E5}" type="slidenum">
              <a:rPr lang="en-US" altLang="zh-CN" smtClean="0"/>
              <a:t>62</a:t>
            </a:fld>
            <a:r>
              <a:rPr lang="en-US" altLang="zh-CN" smtClean="0"/>
              <a:t>/75</a:t>
            </a:r>
            <a:endParaRPr lang="zh-CN" altLang="en-US" dirty="0"/>
          </a:p>
        </p:txBody>
      </p:sp>
    </p:spTree>
    <p:extLst>
      <p:ext uri="{BB962C8B-B14F-4D97-AF65-F5344CB8AC3E}">
        <p14:creationId xmlns:p14="http://schemas.microsoft.com/office/powerpoint/2010/main" val="3032621070"/>
      </p:ext>
    </p:extLst>
  </p:cSld>
  <p:clrMapOvr>
    <a:masterClrMapping/>
  </p:clrMapOvr>
  <p:transition advTm="31671"/>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ChangeArrowheads="1"/>
          </p:cNvSpPr>
          <p:nvPr/>
        </p:nvSpPr>
        <p:spPr bwMode="auto">
          <a:xfrm>
            <a:off x="2279651" y="188913"/>
            <a:ext cx="820896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altLang="zh-CN" b="1" dirty="0"/>
              <a:t>Instruction Dispatch</a:t>
            </a:r>
          </a:p>
        </p:txBody>
      </p:sp>
      <p:graphicFrame>
        <p:nvGraphicFramePr>
          <p:cNvPr id="343044" name="Object 1"/>
          <p:cNvGraphicFramePr>
            <a:graphicFrameLocks noChangeAspect="1"/>
          </p:cNvGraphicFramePr>
          <p:nvPr/>
        </p:nvGraphicFramePr>
        <p:xfrm>
          <a:off x="2347617" y="1547813"/>
          <a:ext cx="6337300" cy="4808537"/>
        </p:xfrm>
        <a:graphic>
          <a:graphicData uri="http://schemas.openxmlformats.org/presentationml/2006/ole">
            <mc:AlternateContent xmlns:mc="http://schemas.openxmlformats.org/markup-compatibility/2006">
              <mc:Choice xmlns:v="urn:schemas-microsoft-com:vml" Requires="v">
                <p:oleObj spid="_x0000_s3079" r:id="rId3" imgW="3590290" imgH="2443480" progId="Visio.Drawing.11">
                  <p:embed/>
                </p:oleObj>
              </mc:Choice>
              <mc:Fallback>
                <p:oleObj r:id="rId3" imgW="3590290" imgH="244348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7617" y="1547813"/>
                        <a:ext cx="6337300" cy="4808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灯片编号占位符 2"/>
          <p:cNvSpPr>
            <a:spLocks noGrp="1"/>
          </p:cNvSpPr>
          <p:nvPr>
            <p:ph type="sldNum" sz="quarter" idx="12"/>
          </p:nvPr>
        </p:nvSpPr>
        <p:spPr/>
        <p:txBody>
          <a:bodyPr/>
          <a:lstStyle/>
          <a:p>
            <a:fld id="{B5CEABB6-07DC-46E8-9B57-56EC44A396E5}" type="slidenum">
              <a:rPr lang="en-US" altLang="zh-CN" smtClean="0"/>
              <a:t>63</a:t>
            </a:fld>
            <a:r>
              <a:rPr lang="en-US" altLang="zh-CN" smtClean="0"/>
              <a:t>/75</a:t>
            </a:r>
            <a:endParaRPr lang="zh-CN" altLang="en-US" dirty="0"/>
          </a:p>
        </p:txBody>
      </p:sp>
    </p:spTree>
    <p:extLst>
      <p:ext uri="{BB962C8B-B14F-4D97-AF65-F5344CB8AC3E}">
        <p14:creationId xmlns:p14="http://schemas.microsoft.com/office/powerpoint/2010/main" val="2675023286"/>
      </p:ext>
    </p:extLst>
  </p:cSld>
  <p:clrMapOvr>
    <a:masterClrMapping/>
  </p:clrMapOvr>
  <p:transition advTm="31671"/>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ChangeArrowheads="1"/>
          </p:cNvSpPr>
          <p:nvPr/>
        </p:nvSpPr>
        <p:spPr bwMode="auto">
          <a:xfrm>
            <a:off x="2279650" y="260350"/>
            <a:ext cx="74691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altLang="zh-CN" dirty="0"/>
              <a:t>Warps/</a:t>
            </a:r>
            <a:r>
              <a:rPr lang="en-US" altLang="zh-CN" dirty="0" err="1"/>
              <a:t>Wavefront</a:t>
            </a:r>
            <a:endParaRPr lang="en-US" altLang="zh-CN" dirty="0"/>
          </a:p>
        </p:txBody>
      </p:sp>
      <p:pic>
        <p:nvPicPr>
          <p:cNvPr id="326661" name="Picture 2" descr="GT200war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6138" y="1773239"/>
            <a:ext cx="3302000" cy="399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6662" name="Picture 5" descr="war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738" y="1916113"/>
            <a:ext cx="2514600" cy="382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6663"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67676" y="2276475"/>
            <a:ext cx="2492375" cy="285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fld id="{B5CEABB6-07DC-46E8-9B57-56EC44A396E5}" type="slidenum">
              <a:rPr lang="en-US" altLang="zh-CN" smtClean="0"/>
              <a:t>64</a:t>
            </a:fld>
            <a:r>
              <a:rPr lang="en-US" altLang="zh-CN" smtClean="0"/>
              <a:t>/75</a:t>
            </a:r>
            <a:endParaRPr lang="zh-CN" altLang="en-US" dirty="0"/>
          </a:p>
        </p:txBody>
      </p:sp>
    </p:spTree>
    <p:extLst>
      <p:ext uri="{BB962C8B-B14F-4D97-AF65-F5344CB8AC3E}">
        <p14:creationId xmlns:p14="http://schemas.microsoft.com/office/powerpoint/2010/main" val="3468580605"/>
      </p:ext>
    </p:extLst>
  </p:cSld>
  <p:clrMapOvr>
    <a:masterClrMapping/>
  </p:clrMapOvr>
  <p:transition advTm="31671"/>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8578" name="Picture 2" descr="branchdiver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0513" y="1052514"/>
            <a:ext cx="9144000" cy="4865687"/>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5CEABB6-07DC-46E8-9B57-56EC44A396E5}" type="slidenum">
              <a:rPr lang="en-US" altLang="zh-CN" smtClean="0"/>
              <a:t>65</a:t>
            </a:fld>
            <a:r>
              <a:rPr lang="en-US" altLang="zh-CN" smtClean="0"/>
              <a:t>/75</a:t>
            </a:r>
            <a:endParaRPr lang="zh-CN" altLang="en-US" dirty="0"/>
          </a:p>
        </p:txBody>
      </p:sp>
    </p:spTree>
    <p:extLst>
      <p:ext uri="{BB962C8B-B14F-4D97-AF65-F5344CB8AC3E}">
        <p14:creationId xmlns:p14="http://schemas.microsoft.com/office/powerpoint/2010/main" val="2841350847"/>
      </p:ext>
    </p:extLst>
  </p:cSld>
  <p:clrMapOvr>
    <a:masterClrMapping/>
  </p:clrMapOvr>
  <p:transition advTm="31671"/>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7554" name="Picture 2" descr="datadiver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28776"/>
            <a:ext cx="9144000" cy="3813175"/>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5CEABB6-07DC-46E8-9B57-56EC44A396E5}" type="slidenum">
              <a:rPr lang="en-US" altLang="zh-CN" smtClean="0"/>
              <a:t>66</a:t>
            </a:fld>
            <a:r>
              <a:rPr lang="en-US" altLang="zh-CN" smtClean="0"/>
              <a:t>/75</a:t>
            </a:r>
            <a:endParaRPr lang="zh-CN" altLang="en-US" dirty="0"/>
          </a:p>
        </p:txBody>
      </p:sp>
    </p:spTree>
    <p:extLst>
      <p:ext uri="{BB962C8B-B14F-4D97-AF65-F5344CB8AC3E}">
        <p14:creationId xmlns:p14="http://schemas.microsoft.com/office/powerpoint/2010/main" val="308635231"/>
      </p:ext>
    </p:extLst>
  </p:cSld>
  <p:clrMapOvr>
    <a:masterClrMapping/>
  </p:clrMapOvr>
  <p:transition advTm="31671"/>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626" name="Picture 2" descr="warpsch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75" y="0"/>
            <a:ext cx="559435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5CEABB6-07DC-46E8-9B57-56EC44A396E5}" type="slidenum">
              <a:rPr lang="en-US" altLang="zh-CN" smtClean="0"/>
              <a:t>67</a:t>
            </a:fld>
            <a:r>
              <a:rPr lang="en-US" altLang="zh-CN" smtClean="0"/>
              <a:t>/75</a:t>
            </a:r>
            <a:endParaRPr lang="zh-CN" altLang="en-US" dirty="0"/>
          </a:p>
        </p:txBody>
      </p:sp>
    </p:spTree>
    <p:extLst>
      <p:ext uri="{BB962C8B-B14F-4D97-AF65-F5344CB8AC3E}">
        <p14:creationId xmlns:p14="http://schemas.microsoft.com/office/powerpoint/2010/main" val="3326741262"/>
      </p:ext>
    </p:extLst>
  </p:cSld>
  <p:clrMapOvr>
    <a:masterClrMapping/>
  </p:clrMapOvr>
  <p:transition advTm="31671"/>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651" name="Picture 3" descr="pb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41439"/>
            <a:ext cx="9144000" cy="4014787"/>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5CEABB6-07DC-46E8-9B57-56EC44A396E5}" type="slidenum">
              <a:rPr lang="en-US" altLang="zh-CN" smtClean="0"/>
              <a:t>68</a:t>
            </a:fld>
            <a:r>
              <a:rPr lang="en-US" altLang="zh-CN" smtClean="0"/>
              <a:t>/75</a:t>
            </a:r>
            <a:endParaRPr lang="zh-CN" altLang="en-US" dirty="0"/>
          </a:p>
        </p:txBody>
      </p:sp>
    </p:spTree>
    <p:extLst>
      <p:ext uri="{BB962C8B-B14F-4D97-AF65-F5344CB8AC3E}">
        <p14:creationId xmlns:p14="http://schemas.microsoft.com/office/powerpoint/2010/main" val="607769990"/>
      </p:ext>
    </p:extLst>
  </p:cSld>
  <p:clrMapOvr>
    <a:masterClrMapping/>
  </p:clrMapOvr>
  <p:transition advTm="31671"/>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93" descr="kernelschedul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014" y="0"/>
            <a:ext cx="6696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5CEABB6-07DC-46E8-9B57-56EC44A396E5}" type="slidenum">
              <a:rPr lang="en-US" altLang="zh-CN" smtClean="0"/>
              <a:t>69</a:t>
            </a:fld>
            <a:r>
              <a:rPr lang="en-US" altLang="zh-CN" smtClean="0"/>
              <a:t>/75</a:t>
            </a:r>
            <a:endParaRPr lang="zh-CN" altLang="en-US" dirty="0"/>
          </a:p>
        </p:txBody>
      </p:sp>
    </p:spTree>
    <p:extLst>
      <p:ext uri="{BB962C8B-B14F-4D97-AF65-F5344CB8AC3E}">
        <p14:creationId xmlns:p14="http://schemas.microsoft.com/office/powerpoint/2010/main" val="160866999"/>
      </p:ext>
    </p:extLst>
  </p:cSld>
  <p:clrMapOvr>
    <a:masterClrMapping/>
  </p:clrMapOvr>
  <p:transition advTm="31671"/>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1884B8E-B0E4-B449-B219-160A083AB7CD}"/>
              </a:ext>
            </a:extLst>
          </p:cNvPr>
          <p:cNvSpPr>
            <a:spLocks noGrp="1"/>
          </p:cNvSpPr>
          <p:nvPr>
            <p:ph type="title"/>
          </p:nvPr>
        </p:nvSpPr>
        <p:spPr/>
        <p:txBody>
          <a:bodyPr/>
          <a:lstStyle/>
          <a:p>
            <a:r>
              <a:rPr kumimoji="1" lang="en-US" altLang="zh-CN" dirty="0"/>
              <a:t>ARM</a:t>
            </a:r>
            <a:r>
              <a:rPr kumimoji="1" lang="zh-Hans" altLang="en-US" dirty="0"/>
              <a:t> </a:t>
            </a:r>
            <a:r>
              <a:rPr kumimoji="1" lang="en-US" altLang="zh-Hans" dirty="0"/>
              <a:t>A53</a:t>
            </a:r>
            <a:r>
              <a:rPr kumimoji="1" lang="zh-Hans" altLang="en-US" dirty="0"/>
              <a:t> </a:t>
            </a:r>
            <a:r>
              <a:rPr kumimoji="1" lang="zh-CN" altLang="en-US" dirty="0"/>
              <a:t>架构：观察并找出前端（取址、译码）部分</a:t>
            </a:r>
          </a:p>
        </p:txBody>
      </p:sp>
      <p:pic>
        <p:nvPicPr>
          <p:cNvPr id="7" name="内容占位符 6">
            <a:extLst>
              <a:ext uri="{FF2B5EF4-FFF2-40B4-BE49-F238E27FC236}">
                <a16:creationId xmlns:a16="http://schemas.microsoft.com/office/drawing/2014/main" xmlns="" id="{B8285609-7060-1248-91CA-14A496E75704}"/>
              </a:ext>
            </a:extLst>
          </p:cNvPr>
          <p:cNvPicPr>
            <a:picLocks noGrp="1" noChangeAspect="1"/>
          </p:cNvPicPr>
          <p:nvPr>
            <p:ph sz="quarter" idx="23"/>
          </p:nvPr>
        </p:nvPicPr>
        <p:blipFill>
          <a:blip r:embed="rId2">
            <a:clrChange>
              <a:clrFrom>
                <a:srgbClr val="FFFFFF"/>
              </a:clrFrom>
              <a:clrTo>
                <a:srgbClr val="FFFFFF">
                  <a:alpha val="0"/>
                </a:srgbClr>
              </a:clrTo>
            </a:clrChange>
          </a:blip>
          <a:stretch>
            <a:fillRect/>
          </a:stretch>
        </p:blipFill>
        <p:spPr>
          <a:xfrm>
            <a:off x="2156600" y="1521858"/>
            <a:ext cx="7878800" cy="4458148"/>
          </a:xfrm>
          <a:prstGeom prst="rect">
            <a:avLst/>
          </a:prstGeom>
        </p:spPr>
      </p:pic>
    </p:spTree>
    <p:extLst>
      <p:ext uri="{BB962C8B-B14F-4D97-AF65-F5344CB8AC3E}">
        <p14:creationId xmlns:p14="http://schemas.microsoft.com/office/powerpoint/2010/main" val="17203765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instructionschedul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275" y="1"/>
            <a:ext cx="6134100" cy="6831013"/>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5CEABB6-07DC-46E8-9B57-56EC44A396E5}" type="slidenum">
              <a:rPr lang="en-US" altLang="zh-CN" smtClean="0"/>
              <a:t>70</a:t>
            </a:fld>
            <a:r>
              <a:rPr lang="en-US" altLang="zh-CN" smtClean="0"/>
              <a:t>/75</a:t>
            </a:r>
            <a:endParaRPr lang="zh-CN" altLang="en-US" dirty="0"/>
          </a:p>
        </p:txBody>
      </p:sp>
    </p:spTree>
    <p:extLst>
      <p:ext uri="{BB962C8B-B14F-4D97-AF65-F5344CB8AC3E}">
        <p14:creationId xmlns:p14="http://schemas.microsoft.com/office/powerpoint/2010/main" val="1212443039"/>
      </p:ext>
    </p:extLst>
  </p:cSld>
  <p:clrMapOvr>
    <a:masterClrMapping/>
  </p:clrMapOvr>
  <p:transition advTm="31671"/>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6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9" y="925514"/>
            <a:ext cx="7921625" cy="531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469125" y="4109115"/>
            <a:ext cx="2820003" cy="461665"/>
          </a:xfrm>
          <a:prstGeom prst="rect">
            <a:avLst/>
          </a:prstGeom>
        </p:spPr>
        <p:txBody>
          <a:bodyPr wrap="none">
            <a:spAutoFit/>
          </a:bodyPr>
          <a:lstStyle/>
          <a:p>
            <a:pPr>
              <a:buFontTx/>
              <a:buNone/>
            </a:pPr>
            <a:r>
              <a:rPr lang="en-US" altLang="zh-CN" sz="2400" dirty="0">
                <a:solidFill>
                  <a:srgbClr val="FF0000"/>
                </a:solidFill>
                <a:ea typeface="楷体_GB2312" pitchFamily="49" charset="-122"/>
              </a:rPr>
              <a:t>GPGPU Virtualization</a:t>
            </a:r>
          </a:p>
        </p:txBody>
      </p:sp>
      <p:sp>
        <p:nvSpPr>
          <p:cNvPr id="4" name="灯片编号占位符 3"/>
          <p:cNvSpPr>
            <a:spLocks noGrp="1"/>
          </p:cNvSpPr>
          <p:nvPr>
            <p:ph type="sldNum" sz="quarter" idx="12"/>
          </p:nvPr>
        </p:nvSpPr>
        <p:spPr/>
        <p:txBody>
          <a:bodyPr/>
          <a:lstStyle/>
          <a:p>
            <a:fld id="{B5CEABB6-07DC-46E8-9B57-56EC44A396E5}" type="slidenum">
              <a:rPr lang="en-US" altLang="zh-CN" smtClean="0"/>
              <a:t>71</a:t>
            </a:fld>
            <a:r>
              <a:rPr lang="en-US" altLang="zh-CN" smtClean="0"/>
              <a:t>/75</a:t>
            </a:r>
            <a:endParaRPr lang="zh-CN" altLang="en-US" dirty="0"/>
          </a:p>
        </p:txBody>
      </p:sp>
    </p:spTree>
    <p:extLst>
      <p:ext uri="{BB962C8B-B14F-4D97-AF65-F5344CB8AC3E}">
        <p14:creationId xmlns:p14="http://schemas.microsoft.com/office/powerpoint/2010/main" val="2897681733"/>
      </p:ext>
    </p:extLst>
  </p:cSld>
  <p:clrMapOvr>
    <a:masterClrMapping/>
  </p:clrMapOvr>
  <p:transition advTm="29390"/>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1" y="0"/>
          <a:ext cx="12154719" cy="7063273"/>
        </p:xfrm>
        <a:graphic>
          <a:graphicData uri="http://schemas.openxmlformats.org/presentationml/2006/ole">
            <mc:AlternateContent xmlns:mc="http://schemas.openxmlformats.org/markup-compatibility/2006">
              <mc:Choice xmlns:v="urn:schemas-microsoft-com:vml" Requires="v">
                <p:oleObj spid="_x0000_s4103" name="文档" r:id="rId4" imgW="9779000" imgH="4292600" progId="Word.Document.12">
                  <p:embed/>
                </p:oleObj>
              </mc:Choice>
              <mc:Fallback>
                <p:oleObj name="文档" r:id="rId4" imgW="9779000" imgH="4292600" progId="Word.Document.12">
                  <p:embed/>
                  <p:pic>
                    <p:nvPicPr>
                      <p:cNvPr id="0" name=""/>
                      <p:cNvPicPr/>
                      <p:nvPr/>
                    </p:nvPicPr>
                    <p:blipFill>
                      <a:blip r:embed="rId5"/>
                      <a:stretch>
                        <a:fillRect/>
                      </a:stretch>
                    </p:blipFill>
                    <p:spPr>
                      <a:xfrm>
                        <a:off x="-1" y="0"/>
                        <a:ext cx="12154719" cy="7063273"/>
                      </a:xfrm>
                      <a:prstGeom prst="rect">
                        <a:avLst/>
                      </a:prstGeom>
                    </p:spPr>
                  </p:pic>
                </p:oleObj>
              </mc:Fallback>
            </mc:AlternateContent>
          </a:graphicData>
        </a:graphic>
      </p:graphicFrame>
      <p:sp>
        <p:nvSpPr>
          <p:cNvPr id="3" name="灯片编号占位符 2"/>
          <p:cNvSpPr>
            <a:spLocks noGrp="1"/>
          </p:cNvSpPr>
          <p:nvPr>
            <p:ph type="sldNum" sz="quarter" idx="12"/>
          </p:nvPr>
        </p:nvSpPr>
        <p:spPr/>
        <p:txBody>
          <a:bodyPr/>
          <a:lstStyle/>
          <a:p>
            <a:fld id="{B5CEABB6-07DC-46E8-9B57-56EC44A396E5}" type="slidenum">
              <a:rPr lang="en-US" altLang="zh-CN" smtClean="0"/>
              <a:t>72</a:t>
            </a:fld>
            <a:r>
              <a:rPr lang="en-US" altLang="zh-CN" smtClean="0"/>
              <a:t>/75</a:t>
            </a:r>
            <a:endParaRPr lang="zh-CN" altLang="en-US" dirty="0"/>
          </a:p>
        </p:txBody>
      </p:sp>
    </p:spTree>
    <p:extLst>
      <p:ext uri="{BB962C8B-B14F-4D97-AF65-F5344CB8AC3E}">
        <p14:creationId xmlns:p14="http://schemas.microsoft.com/office/powerpoint/2010/main" val="398046633"/>
      </p:ext>
    </p:extLst>
  </p:cSld>
  <p:clrMapOvr>
    <a:masterClrMapping/>
  </p:clrMapOvr>
  <p:transition advTm="2939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C06E6D4-E9E1-074A-88F2-4BA5596C03D2}"/>
              </a:ext>
            </a:extLst>
          </p:cNvPr>
          <p:cNvSpPr>
            <a:spLocks noGrp="1"/>
          </p:cNvSpPr>
          <p:nvPr>
            <p:ph type="title"/>
          </p:nvPr>
        </p:nvSpPr>
        <p:spPr>
          <a:xfrm>
            <a:off x="1447800" y="599925"/>
            <a:ext cx="9296400" cy="921933"/>
          </a:xfrm>
        </p:spPr>
        <p:txBody>
          <a:bodyPr/>
          <a:lstStyle/>
          <a:p>
            <a:r>
              <a:rPr kumimoji="1" lang="zh-CN" altLang="en-US" dirty="0"/>
              <a:t>数据级并行</a:t>
            </a:r>
            <a:r>
              <a:rPr kumimoji="1" lang="en-US" altLang="zh-CN" dirty="0"/>
              <a:t>——</a:t>
            </a:r>
            <a:r>
              <a:rPr kumimoji="1" lang="zh-CN" altLang="en-US" dirty="0"/>
              <a:t>传统器件的问题</a:t>
            </a:r>
          </a:p>
        </p:txBody>
      </p:sp>
      <p:sp>
        <p:nvSpPr>
          <p:cNvPr id="3" name="内容占位符 2">
            <a:extLst>
              <a:ext uri="{FF2B5EF4-FFF2-40B4-BE49-F238E27FC236}">
                <a16:creationId xmlns:a16="http://schemas.microsoft.com/office/drawing/2014/main" xmlns="" id="{EA53462C-ACA1-B14D-803A-8AC1238B0770}"/>
              </a:ext>
            </a:extLst>
          </p:cNvPr>
          <p:cNvSpPr>
            <a:spLocks noGrp="1"/>
          </p:cNvSpPr>
          <p:nvPr>
            <p:ph sz="quarter" idx="23"/>
          </p:nvPr>
        </p:nvSpPr>
        <p:spPr/>
        <p:txBody>
          <a:bodyPr>
            <a:normAutofit/>
          </a:bodyPr>
          <a:lstStyle/>
          <a:p>
            <a:r>
              <a:rPr kumimoji="1" lang="zh-CN" altLang="en-US" dirty="0"/>
              <a:t>分析传统的标量</a:t>
            </a:r>
            <a:r>
              <a:rPr kumimoji="1" lang="en-US" altLang="zh-CN" dirty="0"/>
              <a:t>CPU</a:t>
            </a:r>
            <a:r>
              <a:rPr kumimoji="1" lang="zh-CN" altLang="en-US" dirty="0"/>
              <a:t>流水线可知，</a:t>
            </a:r>
            <a:r>
              <a:rPr kumimoji="1" lang="zh-CN" altLang="en-US" b="1" dirty="0"/>
              <a:t>取址、译码等操作</a:t>
            </a:r>
            <a:r>
              <a:rPr kumimoji="1" lang="zh-CN" altLang="en-US" dirty="0"/>
              <a:t>逻辑复杂，且开销不低</a:t>
            </a:r>
            <a:endParaRPr kumimoji="1" lang="en-US" altLang="zh-CN" dirty="0"/>
          </a:p>
          <a:p>
            <a:r>
              <a:rPr kumimoji="1" lang="zh-CN" altLang="en-US" dirty="0"/>
              <a:t>对于</a:t>
            </a:r>
            <a:r>
              <a:rPr kumimoji="1" lang="en-US" altLang="zh-CN" dirty="0"/>
              <a:t>SPMD</a:t>
            </a:r>
            <a:r>
              <a:rPr kumimoji="1" lang="zh-CN" altLang="en-US" dirty="0"/>
              <a:t>任务，无论是在</a:t>
            </a:r>
            <a:r>
              <a:rPr kumimoji="1" lang="en-US" altLang="zh-CN" dirty="0"/>
              <a:t>SISD</a:t>
            </a:r>
            <a:r>
              <a:rPr kumimoji="1" lang="zh-CN" altLang="en-US" dirty="0"/>
              <a:t>还是</a:t>
            </a:r>
            <a:r>
              <a:rPr kumimoji="1" lang="en-US" altLang="zh-CN" dirty="0"/>
              <a:t>MIMD</a:t>
            </a:r>
            <a:r>
              <a:rPr kumimoji="1" lang="zh-Hans" altLang="en-US" dirty="0"/>
              <a:t>（</a:t>
            </a:r>
            <a:r>
              <a:rPr kumimoji="1" lang="zh-CN" altLang="en-US" dirty="0"/>
              <a:t>多核</a:t>
            </a:r>
            <a:r>
              <a:rPr kumimoji="1" lang="zh-Hans" altLang="en-US" dirty="0"/>
              <a:t>）</a:t>
            </a:r>
            <a:r>
              <a:rPr kumimoji="1" lang="zh-CN" altLang="en-US" dirty="0"/>
              <a:t>器件上运行，其取址、译码操作都是有冗余的</a:t>
            </a:r>
            <a:endParaRPr kumimoji="1" lang="en-US" altLang="zh-CN" dirty="0"/>
          </a:p>
          <a:p>
            <a:endParaRPr kumimoji="1" lang="en-US" altLang="zh-CN" dirty="0"/>
          </a:p>
          <a:p>
            <a:r>
              <a:rPr kumimoji="1" lang="zh-CN" altLang="en-US" dirty="0"/>
              <a:t>对于</a:t>
            </a:r>
            <a:r>
              <a:rPr kumimoji="1" lang="en-US" altLang="zh-CN" dirty="0"/>
              <a:t>SPMD</a:t>
            </a:r>
            <a:r>
              <a:rPr kumimoji="1" lang="zh-CN" altLang="en-US" dirty="0"/>
              <a:t>场景，如何设计一种新型的器件？</a:t>
            </a:r>
            <a:endParaRPr kumimoji="1" lang="en-US" altLang="zh-CN" dirty="0"/>
          </a:p>
        </p:txBody>
      </p:sp>
    </p:spTree>
    <p:extLst>
      <p:ext uri="{BB962C8B-B14F-4D97-AF65-F5344CB8AC3E}">
        <p14:creationId xmlns:p14="http://schemas.microsoft.com/office/powerpoint/2010/main" val="1296673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8234587-902C-204E-843A-7AD7B8F41ECA}"/>
              </a:ext>
            </a:extLst>
          </p:cNvPr>
          <p:cNvSpPr>
            <a:spLocks noGrp="1"/>
          </p:cNvSpPr>
          <p:nvPr>
            <p:ph type="title"/>
          </p:nvPr>
        </p:nvSpPr>
        <p:spPr/>
        <p:txBody>
          <a:bodyPr/>
          <a:lstStyle/>
          <a:p>
            <a:r>
              <a:rPr kumimoji="1" lang="zh-CN" altLang="en-US" dirty="0"/>
              <a:t>数据级并行</a:t>
            </a:r>
            <a:r>
              <a:rPr kumimoji="1" lang="en-US" altLang="zh-CN" dirty="0"/>
              <a:t>——SIMD</a:t>
            </a:r>
            <a:endParaRPr kumimoji="1" lang="zh-CN" altLang="en-US" dirty="0"/>
          </a:p>
        </p:txBody>
      </p:sp>
      <p:sp>
        <p:nvSpPr>
          <p:cNvPr id="3" name="内容占位符 2">
            <a:extLst>
              <a:ext uri="{FF2B5EF4-FFF2-40B4-BE49-F238E27FC236}">
                <a16:creationId xmlns:a16="http://schemas.microsoft.com/office/drawing/2014/main" xmlns="" id="{A8029B4F-4FFA-BC45-8163-7AEDFEDB81E2}"/>
              </a:ext>
            </a:extLst>
          </p:cNvPr>
          <p:cNvSpPr>
            <a:spLocks noGrp="1"/>
          </p:cNvSpPr>
          <p:nvPr>
            <p:ph sz="quarter" idx="23"/>
          </p:nvPr>
        </p:nvSpPr>
        <p:spPr/>
        <p:txBody>
          <a:bodyPr/>
          <a:lstStyle/>
          <a:p>
            <a:r>
              <a:rPr kumimoji="1" lang="en-US" altLang="zh-CN" dirty="0"/>
              <a:t>SIMD</a:t>
            </a:r>
            <a:r>
              <a:rPr kumimoji="1" lang="zh-CN" altLang="en-US" dirty="0"/>
              <a:t>器件：更多的</a:t>
            </a:r>
            <a:r>
              <a:rPr kumimoji="1" lang="en-US" altLang="zh-CN" dirty="0"/>
              <a:t>ALU (Execute)</a:t>
            </a:r>
            <a:r>
              <a:rPr kumimoji="1" lang="zh-Hans" altLang="en-US" dirty="0"/>
              <a:t>；</a:t>
            </a:r>
            <a:r>
              <a:rPr kumimoji="1" lang="zh-CN" altLang="en-US" dirty="0"/>
              <a:t>更少的</a:t>
            </a:r>
            <a:r>
              <a:rPr kumimoji="1" lang="en-US" altLang="zh-CN" dirty="0"/>
              <a:t>Fetch</a:t>
            </a:r>
            <a:r>
              <a:rPr kumimoji="1" lang="zh-CN" altLang="en-US" dirty="0"/>
              <a:t>和</a:t>
            </a:r>
            <a:r>
              <a:rPr kumimoji="1" lang="en-US" altLang="zh-CN" dirty="0"/>
              <a:t>Decode</a:t>
            </a:r>
            <a:endParaRPr kumimoji="1" lang="zh-CN" altLang="en-US" dirty="0"/>
          </a:p>
        </p:txBody>
      </p:sp>
      <p:grpSp>
        <p:nvGrpSpPr>
          <p:cNvPr id="52" name="组合 51">
            <a:extLst>
              <a:ext uri="{FF2B5EF4-FFF2-40B4-BE49-F238E27FC236}">
                <a16:creationId xmlns:a16="http://schemas.microsoft.com/office/drawing/2014/main" xmlns="" id="{BEDE97AB-01C0-AC4F-8B9C-06D16BEF5EA8}"/>
              </a:ext>
            </a:extLst>
          </p:cNvPr>
          <p:cNvGrpSpPr/>
          <p:nvPr/>
        </p:nvGrpSpPr>
        <p:grpSpPr>
          <a:xfrm>
            <a:off x="3156363" y="3342614"/>
            <a:ext cx="5836449" cy="3013738"/>
            <a:chOff x="2666176" y="3342614"/>
            <a:chExt cx="5836449" cy="3013738"/>
          </a:xfrm>
        </p:grpSpPr>
        <p:sp>
          <p:nvSpPr>
            <p:cNvPr id="7" name="矩形 6">
              <a:extLst>
                <a:ext uri="{FF2B5EF4-FFF2-40B4-BE49-F238E27FC236}">
                  <a16:creationId xmlns:a16="http://schemas.microsoft.com/office/drawing/2014/main" xmlns="" id="{99997644-15EA-4640-AFDA-9EE5005BB4B1}"/>
                </a:ext>
              </a:extLst>
            </p:cNvPr>
            <p:cNvSpPr/>
            <p:nvPr/>
          </p:nvSpPr>
          <p:spPr>
            <a:xfrm>
              <a:off x="2667000" y="3926226"/>
              <a:ext cx="914400" cy="357187"/>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8" name="矩形 7">
              <a:extLst>
                <a:ext uri="{FF2B5EF4-FFF2-40B4-BE49-F238E27FC236}">
                  <a16:creationId xmlns:a16="http://schemas.microsoft.com/office/drawing/2014/main" xmlns="" id="{C92EE6B8-17CD-A741-A842-854C232E5F07}"/>
                </a:ext>
              </a:extLst>
            </p:cNvPr>
            <p:cNvSpPr/>
            <p:nvPr/>
          </p:nvSpPr>
          <p:spPr>
            <a:xfrm>
              <a:off x="2667000" y="4633456"/>
              <a:ext cx="914400" cy="357187"/>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9" name="矩形 8">
              <a:extLst>
                <a:ext uri="{FF2B5EF4-FFF2-40B4-BE49-F238E27FC236}">
                  <a16:creationId xmlns:a16="http://schemas.microsoft.com/office/drawing/2014/main" xmlns="" id="{012C4230-737A-1F45-8B46-6E0988821647}"/>
                </a:ext>
              </a:extLst>
            </p:cNvPr>
            <p:cNvSpPr/>
            <p:nvPr/>
          </p:nvSpPr>
          <p:spPr>
            <a:xfrm>
              <a:off x="2667000" y="3566043"/>
              <a:ext cx="914400" cy="357187"/>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sp>
          <p:nvSpPr>
            <p:cNvPr id="10" name="矩形 9">
              <a:extLst>
                <a:ext uri="{FF2B5EF4-FFF2-40B4-BE49-F238E27FC236}">
                  <a16:creationId xmlns:a16="http://schemas.microsoft.com/office/drawing/2014/main" xmlns="" id="{6353D485-5C10-C24B-8745-B1F2AAF9E009}"/>
                </a:ext>
              </a:extLst>
            </p:cNvPr>
            <p:cNvSpPr/>
            <p:nvPr/>
          </p:nvSpPr>
          <p:spPr>
            <a:xfrm>
              <a:off x="2667000" y="4991317"/>
              <a:ext cx="914400" cy="357187"/>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grpSp>
          <p:nvGrpSpPr>
            <p:cNvPr id="11" name="组合 10">
              <a:extLst>
                <a:ext uri="{FF2B5EF4-FFF2-40B4-BE49-F238E27FC236}">
                  <a16:creationId xmlns:a16="http://schemas.microsoft.com/office/drawing/2014/main" xmlns="" id="{9ECA2B7D-1DE5-EC46-B8E2-2B1894F7D55D}"/>
                </a:ext>
              </a:extLst>
            </p:cNvPr>
            <p:cNvGrpSpPr/>
            <p:nvPr/>
          </p:nvGrpSpPr>
          <p:grpSpPr>
            <a:xfrm>
              <a:off x="6617085" y="3342614"/>
              <a:ext cx="1885540" cy="3013738"/>
              <a:chOff x="8987940" y="3282742"/>
              <a:chExt cx="1885540" cy="3013738"/>
            </a:xfrm>
          </p:grpSpPr>
          <p:grpSp>
            <p:nvGrpSpPr>
              <p:cNvPr id="12" name="组合 11">
                <a:extLst>
                  <a:ext uri="{FF2B5EF4-FFF2-40B4-BE49-F238E27FC236}">
                    <a16:creationId xmlns:a16="http://schemas.microsoft.com/office/drawing/2014/main" xmlns="" id="{3539966A-E016-944D-BC72-EB395BF4EA92}"/>
                  </a:ext>
                </a:extLst>
              </p:cNvPr>
              <p:cNvGrpSpPr/>
              <p:nvPr/>
            </p:nvGrpSpPr>
            <p:grpSpPr>
              <a:xfrm>
                <a:off x="8987940" y="3282742"/>
                <a:ext cx="1287725" cy="3013738"/>
                <a:chOff x="6943287" y="3342614"/>
                <a:chExt cx="1287725" cy="3013738"/>
              </a:xfrm>
            </p:grpSpPr>
            <p:grpSp>
              <p:nvGrpSpPr>
                <p:cNvPr id="27" name="组合 26">
                  <a:extLst>
                    <a:ext uri="{FF2B5EF4-FFF2-40B4-BE49-F238E27FC236}">
                      <a16:creationId xmlns:a16="http://schemas.microsoft.com/office/drawing/2014/main" xmlns="" id="{81DEA77F-D942-A943-A42F-6D1178FD4BD0}"/>
                    </a:ext>
                  </a:extLst>
                </p:cNvPr>
                <p:cNvGrpSpPr/>
                <p:nvPr/>
              </p:nvGrpSpPr>
              <p:grpSpPr>
                <a:xfrm>
                  <a:off x="6998840" y="3858232"/>
                  <a:ext cx="914400" cy="2224516"/>
                  <a:chOff x="6998840" y="3858232"/>
                  <a:chExt cx="914400" cy="2224516"/>
                </a:xfrm>
              </p:grpSpPr>
              <p:sp>
                <p:nvSpPr>
                  <p:cNvPr id="31" name="矩形 30">
                    <a:extLst>
                      <a:ext uri="{FF2B5EF4-FFF2-40B4-BE49-F238E27FC236}">
                        <a16:creationId xmlns:a16="http://schemas.microsoft.com/office/drawing/2014/main" xmlns="" id="{A2AEE156-F484-954D-B223-DFA7E3272353}"/>
                      </a:ext>
                    </a:extLst>
                  </p:cNvPr>
                  <p:cNvSpPr/>
                  <p:nvPr/>
                </p:nvSpPr>
                <p:spPr>
                  <a:xfrm>
                    <a:off x="6998840" y="3858232"/>
                    <a:ext cx="914400" cy="2224516"/>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kumimoji="1" lang="zh-CN" altLang="en-US" sz="1600" dirty="0">
                      <a:solidFill>
                        <a:sysClr val="windowText" lastClr="000000"/>
                      </a:solidFill>
                    </a:endParaRPr>
                  </a:p>
                </p:txBody>
              </p:sp>
              <p:grpSp>
                <p:nvGrpSpPr>
                  <p:cNvPr id="32" name="组合 31">
                    <a:extLst>
                      <a:ext uri="{FF2B5EF4-FFF2-40B4-BE49-F238E27FC236}">
                        <a16:creationId xmlns:a16="http://schemas.microsoft.com/office/drawing/2014/main" xmlns="" id="{7A255DE0-768E-4642-A795-04B0DC0211C5}"/>
                      </a:ext>
                    </a:extLst>
                  </p:cNvPr>
                  <p:cNvGrpSpPr/>
                  <p:nvPr/>
                </p:nvGrpSpPr>
                <p:grpSpPr>
                  <a:xfrm>
                    <a:off x="7087725" y="4072720"/>
                    <a:ext cx="729095" cy="1615017"/>
                    <a:chOff x="6792193" y="3695286"/>
                    <a:chExt cx="729095" cy="1615017"/>
                  </a:xfrm>
                </p:grpSpPr>
                <p:sp>
                  <p:nvSpPr>
                    <p:cNvPr id="33" name="矩形 32">
                      <a:extLst>
                        <a:ext uri="{FF2B5EF4-FFF2-40B4-BE49-F238E27FC236}">
                          <a16:creationId xmlns:a16="http://schemas.microsoft.com/office/drawing/2014/main" xmlns="" id="{52721F7E-C4B4-154F-B13D-D820CE32001F}"/>
                        </a:ext>
                      </a:extLst>
                    </p:cNvPr>
                    <p:cNvSpPr/>
                    <p:nvPr/>
                  </p:nvSpPr>
                  <p:spPr>
                    <a:xfrm>
                      <a:off x="6793924" y="3858843"/>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34" name="矩形 33">
                      <a:extLst>
                        <a:ext uri="{FF2B5EF4-FFF2-40B4-BE49-F238E27FC236}">
                          <a16:creationId xmlns:a16="http://schemas.microsoft.com/office/drawing/2014/main" xmlns="" id="{B34AF28F-74A5-7E42-AE41-99864A97B507}"/>
                        </a:ext>
                      </a:extLst>
                    </p:cNvPr>
                    <p:cNvSpPr/>
                    <p:nvPr/>
                  </p:nvSpPr>
                  <p:spPr>
                    <a:xfrm>
                      <a:off x="6792193" y="4342858"/>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35" name="矩形 34">
                      <a:extLst>
                        <a:ext uri="{FF2B5EF4-FFF2-40B4-BE49-F238E27FC236}">
                          <a16:creationId xmlns:a16="http://schemas.microsoft.com/office/drawing/2014/main" xmlns="" id="{1C4B7F16-D56B-FA41-9484-2E8F6AD78507}"/>
                        </a:ext>
                      </a:extLst>
                    </p:cNvPr>
                    <p:cNvSpPr/>
                    <p:nvPr/>
                  </p:nvSpPr>
                  <p:spPr>
                    <a:xfrm>
                      <a:off x="6792193" y="4829249"/>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E</a:t>
                      </a:r>
                      <a:endParaRPr kumimoji="1" lang="zh-CN" altLang="en-US" sz="1600" dirty="0"/>
                    </a:p>
                  </p:txBody>
                </p:sp>
                <p:cxnSp>
                  <p:nvCxnSpPr>
                    <p:cNvPr id="36" name="直线箭头连接符 35">
                      <a:extLst>
                        <a:ext uri="{FF2B5EF4-FFF2-40B4-BE49-F238E27FC236}">
                          <a16:creationId xmlns:a16="http://schemas.microsoft.com/office/drawing/2014/main" xmlns="" id="{DC9D3A10-907A-7445-A24F-A187B3C2E029}"/>
                        </a:ext>
                      </a:extLst>
                    </p:cNvPr>
                    <p:cNvCxnSpPr>
                      <a:cxnSpLocks/>
                      <a:stCxn id="33" idx="2"/>
                      <a:endCxn id="34" idx="0"/>
                    </p:cNvCxnSpPr>
                    <p:nvPr/>
                  </p:nvCxnSpPr>
                  <p:spPr>
                    <a:xfrm flipH="1">
                      <a:off x="7155875" y="4177498"/>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线箭头连接符 36">
                      <a:extLst>
                        <a:ext uri="{FF2B5EF4-FFF2-40B4-BE49-F238E27FC236}">
                          <a16:creationId xmlns:a16="http://schemas.microsoft.com/office/drawing/2014/main" xmlns="" id="{E4D91133-0089-4C40-BC80-A3C7812A0753}"/>
                        </a:ext>
                      </a:extLst>
                    </p:cNvPr>
                    <p:cNvCxnSpPr>
                      <a:cxnSpLocks/>
                      <a:stCxn id="34" idx="2"/>
                      <a:endCxn id="35" idx="0"/>
                    </p:cNvCxnSpPr>
                    <p:nvPr/>
                  </p:nvCxnSpPr>
                  <p:spPr>
                    <a:xfrm>
                      <a:off x="7155875" y="4661513"/>
                      <a:ext cx="0" cy="1677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直线箭头连接符 37">
                      <a:extLst>
                        <a:ext uri="{FF2B5EF4-FFF2-40B4-BE49-F238E27FC236}">
                          <a16:creationId xmlns:a16="http://schemas.microsoft.com/office/drawing/2014/main" xmlns="" id="{AA92928C-5B81-9547-88B0-8F24433369B0}"/>
                        </a:ext>
                      </a:extLst>
                    </p:cNvPr>
                    <p:cNvCxnSpPr>
                      <a:cxnSpLocks/>
                    </p:cNvCxnSpPr>
                    <p:nvPr/>
                  </p:nvCxnSpPr>
                  <p:spPr>
                    <a:xfrm flipH="1">
                      <a:off x="7155875" y="3695286"/>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线箭头连接符 38">
                      <a:extLst>
                        <a:ext uri="{FF2B5EF4-FFF2-40B4-BE49-F238E27FC236}">
                          <a16:creationId xmlns:a16="http://schemas.microsoft.com/office/drawing/2014/main" xmlns="" id="{B33C8A5E-08C7-BC46-AFFF-CA2AF6D6E6F6}"/>
                        </a:ext>
                      </a:extLst>
                    </p:cNvPr>
                    <p:cNvCxnSpPr>
                      <a:cxnSpLocks/>
                    </p:cNvCxnSpPr>
                    <p:nvPr/>
                  </p:nvCxnSpPr>
                  <p:spPr>
                    <a:xfrm flipH="1">
                      <a:off x="7154144" y="5144943"/>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28" name="文本框 27">
                  <a:extLst>
                    <a:ext uri="{FF2B5EF4-FFF2-40B4-BE49-F238E27FC236}">
                      <a16:creationId xmlns:a16="http://schemas.microsoft.com/office/drawing/2014/main" xmlns="" id="{68F02338-826F-0447-A9C2-F0B6E4CF69EF}"/>
                    </a:ext>
                  </a:extLst>
                </p:cNvPr>
                <p:cNvSpPr txBox="1"/>
                <p:nvPr/>
              </p:nvSpPr>
              <p:spPr>
                <a:xfrm>
                  <a:off x="6943287" y="3342614"/>
                  <a:ext cx="1287725" cy="523220"/>
                </a:xfrm>
                <a:prstGeom prst="rect">
                  <a:avLst/>
                </a:prstGeom>
                <a:noFill/>
              </p:spPr>
              <p:txBody>
                <a:bodyPr wrap="none" rtlCol="0">
                  <a:spAutoFit/>
                </a:bodyPr>
                <a:lstStyle/>
                <a:p>
                  <a:r>
                    <a:rPr kumimoji="1" lang="en-US" altLang="zh-CN" sz="1400" dirty="0"/>
                    <a:t>Inst. &amp; </a:t>
                  </a:r>
                </a:p>
                <a:p>
                  <a:r>
                    <a:rPr kumimoji="1" lang="en-US" altLang="zh-CN" sz="1400" dirty="0"/>
                    <a:t>Data (</a:t>
                  </a:r>
                  <a:r>
                    <a:rPr kumimoji="1" lang="en-US" altLang="zh-CN" sz="1400" dirty="0" err="1"/>
                    <a:t>reg</a:t>
                  </a:r>
                  <a:r>
                    <a:rPr kumimoji="1" lang="en-US" altLang="zh-CN" sz="1400" dirty="0"/>
                    <a:t> </a:t>
                  </a:r>
                  <a:r>
                    <a:rPr kumimoji="1" lang="en-US" altLang="zh-CN" sz="1400" dirty="0" err="1"/>
                    <a:t>addr</a:t>
                  </a:r>
                  <a:r>
                    <a:rPr kumimoji="1" lang="en-US" altLang="zh-CN" sz="1400" dirty="0"/>
                    <a:t>)</a:t>
                  </a:r>
                  <a:endParaRPr kumimoji="1" lang="zh-CN" altLang="en-US" sz="1400" dirty="0"/>
                </a:p>
              </p:txBody>
            </p:sp>
            <p:cxnSp>
              <p:nvCxnSpPr>
                <p:cNvPr id="29" name="直线连接符 28">
                  <a:extLst>
                    <a:ext uri="{FF2B5EF4-FFF2-40B4-BE49-F238E27FC236}">
                      <a16:creationId xmlns:a16="http://schemas.microsoft.com/office/drawing/2014/main" xmlns="" id="{05A03D71-FA6A-414B-ABA6-577DD14E2FEF}"/>
                    </a:ext>
                  </a:extLst>
                </p:cNvPr>
                <p:cNvCxnSpPr>
                  <a:cxnSpLocks/>
                </p:cNvCxnSpPr>
                <p:nvPr/>
              </p:nvCxnSpPr>
              <p:spPr>
                <a:xfrm>
                  <a:off x="6998840" y="3342614"/>
                  <a:ext cx="0" cy="3013738"/>
                </a:xfrm>
                <a:prstGeom prst="line">
                  <a:avLst/>
                </a:prstGeom>
              </p:spPr>
              <p:style>
                <a:lnRef idx="1">
                  <a:schemeClr val="dk1"/>
                </a:lnRef>
                <a:fillRef idx="0">
                  <a:schemeClr val="dk1"/>
                </a:fillRef>
                <a:effectRef idx="0">
                  <a:schemeClr val="dk1"/>
                </a:effectRef>
                <a:fontRef idx="minor">
                  <a:schemeClr val="tx1"/>
                </a:fontRef>
              </p:style>
            </p:cxnSp>
          </p:grpSp>
          <p:grpSp>
            <p:nvGrpSpPr>
              <p:cNvPr id="13" name="组合 12">
                <a:extLst>
                  <a:ext uri="{FF2B5EF4-FFF2-40B4-BE49-F238E27FC236}">
                    <a16:creationId xmlns:a16="http://schemas.microsoft.com/office/drawing/2014/main" xmlns="" id="{2C6AB6E4-A0A5-874F-8652-8B0C671959F4}"/>
                  </a:ext>
                </a:extLst>
              </p:cNvPr>
              <p:cNvGrpSpPr/>
              <p:nvPr/>
            </p:nvGrpSpPr>
            <p:grpSpPr>
              <a:xfrm>
                <a:off x="9959080" y="3282742"/>
                <a:ext cx="914400" cy="3013738"/>
                <a:chOff x="6998840" y="3342614"/>
                <a:chExt cx="914400" cy="3013738"/>
              </a:xfrm>
            </p:grpSpPr>
            <p:grpSp>
              <p:nvGrpSpPr>
                <p:cNvPr id="14" name="组合 13">
                  <a:extLst>
                    <a:ext uri="{FF2B5EF4-FFF2-40B4-BE49-F238E27FC236}">
                      <a16:creationId xmlns:a16="http://schemas.microsoft.com/office/drawing/2014/main" xmlns="" id="{A6444A4C-BDA4-8943-A5B6-36F2C3EE6AC1}"/>
                    </a:ext>
                  </a:extLst>
                </p:cNvPr>
                <p:cNvGrpSpPr/>
                <p:nvPr/>
              </p:nvGrpSpPr>
              <p:grpSpPr>
                <a:xfrm>
                  <a:off x="6998840" y="3858232"/>
                  <a:ext cx="914400" cy="2224516"/>
                  <a:chOff x="6998840" y="3858232"/>
                  <a:chExt cx="914400" cy="2224516"/>
                </a:xfrm>
              </p:grpSpPr>
              <p:sp>
                <p:nvSpPr>
                  <p:cNvPr id="18" name="矩形 17">
                    <a:extLst>
                      <a:ext uri="{FF2B5EF4-FFF2-40B4-BE49-F238E27FC236}">
                        <a16:creationId xmlns:a16="http://schemas.microsoft.com/office/drawing/2014/main" xmlns="" id="{2886EE79-AF78-F041-871C-F26D742631E2}"/>
                      </a:ext>
                    </a:extLst>
                  </p:cNvPr>
                  <p:cNvSpPr/>
                  <p:nvPr/>
                </p:nvSpPr>
                <p:spPr>
                  <a:xfrm>
                    <a:off x="6998840" y="3858232"/>
                    <a:ext cx="914400" cy="2224516"/>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kumimoji="1" lang="zh-CN" altLang="en-US" sz="1600" dirty="0">
                      <a:solidFill>
                        <a:sysClr val="windowText" lastClr="000000"/>
                      </a:solidFill>
                    </a:endParaRPr>
                  </a:p>
                </p:txBody>
              </p:sp>
              <p:grpSp>
                <p:nvGrpSpPr>
                  <p:cNvPr id="19" name="组合 18">
                    <a:extLst>
                      <a:ext uri="{FF2B5EF4-FFF2-40B4-BE49-F238E27FC236}">
                        <a16:creationId xmlns:a16="http://schemas.microsoft.com/office/drawing/2014/main" xmlns="" id="{FDB1AE40-614C-BA41-A09E-4E663F3E99CB}"/>
                      </a:ext>
                    </a:extLst>
                  </p:cNvPr>
                  <p:cNvGrpSpPr/>
                  <p:nvPr/>
                </p:nvGrpSpPr>
                <p:grpSpPr>
                  <a:xfrm>
                    <a:off x="7087725" y="5038947"/>
                    <a:ext cx="727364" cy="648790"/>
                    <a:chOff x="6792193" y="4661513"/>
                    <a:chExt cx="727364" cy="648790"/>
                  </a:xfrm>
                </p:grpSpPr>
                <p:sp>
                  <p:nvSpPr>
                    <p:cNvPr id="22" name="矩形 21">
                      <a:extLst>
                        <a:ext uri="{FF2B5EF4-FFF2-40B4-BE49-F238E27FC236}">
                          <a16:creationId xmlns:a16="http://schemas.microsoft.com/office/drawing/2014/main" xmlns="" id="{47B47894-36E3-5F40-AFDF-6C3C59E46EFD}"/>
                        </a:ext>
                      </a:extLst>
                    </p:cNvPr>
                    <p:cNvSpPr/>
                    <p:nvPr/>
                  </p:nvSpPr>
                  <p:spPr>
                    <a:xfrm>
                      <a:off x="6792193" y="4829249"/>
                      <a:ext cx="727364" cy="31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E</a:t>
                      </a:r>
                      <a:endParaRPr kumimoji="1" lang="zh-CN" altLang="en-US" sz="1600" dirty="0"/>
                    </a:p>
                  </p:txBody>
                </p:sp>
                <p:cxnSp>
                  <p:nvCxnSpPr>
                    <p:cNvPr id="24" name="直线箭头连接符 23">
                      <a:extLst>
                        <a:ext uri="{FF2B5EF4-FFF2-40B4-BE49-F238E27FC236}">
                          <a16:creationId xmlns:a16="http://schemas.microsoft.com/office/drawing/2014/main" xmlns="" id="{9E7140C0-C8A2-2C42-B032-CBEF280CB1C9}"/>
                        </a:ext>
                      </a:extLst>
                    </p:cNvPr>
                    <p:cNvCxnSpPr>
                      <a:cxnSpLocks/>
                      <a:endCxn id="22" idx="0"/>
                    </p:cNvCxnSpPr>
                    <p:nvPr/>
                  </p:nvCxnSpPr>
                  <p:spPr>
                    <a:xfrm>
                      <a:off x="7155875" y="4661513"/>
                      <a:ext cx="0" cy="1677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线箭头连接符 25">
                      <a:extLst>
                        <a:ext uri="{FF2B5EF4-FFF2-40B4-BE49-F238E27FC236}">
                          <a16:creationId xmlns:a16="http://schemas.microsoft.com/office/drawing/2014/main" xmlns="" id="{69F0DFC3-84D8-2447-8C0E-3C330F8B276A}"/>
                        </a:ext>
                      </a:extLst>
                    </p:cNvPr>
                    <p:cNvCxnSpPr>
                      <a:cxnSpLocks/>
                    </p:cNvCxnSpPr>
                    <p:nvPr/>
                  </p:nvCxnSpPr>
                  <p:spPr>
                    <a:xfrm flipH="1">
                      <a:off x="7154144" y="5144943"/>
                      <a:ext cx="1731" cy="16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cxnSp>
              <p:nvCxnSpPr>
                <p:cNvPr id="17" name="直线连接符 16">
                  <a:extLst>
                    <a:ext uri="{FF2B5EF4-FFF2-40B4-BE49-F238E27FC236}">
                      <a16:creationId xmlns:a16="http://schemas.microsoft.com/office/drawing/2014/main" xmlns="" id="{F054A76E-F2FD-F647-9909-5418D763D5BB}"/>
                    </a:ext>
                  </a:extLst>
                </p:cNvPr>
                <p:cNvCxnSpPr>
                  <a:cxnSpLocks/>
                </p:cNvCxnSpPr>
                <p:nvPr/>
              </p:nvCxnSpPr>
              <p:spPr>
                <a:xfrm>
                  <a:off x="7913240" y="3342614"/>
                  <a:ext cx="0" cy="3013738"/>
                </a:xfrm>
                <a:prstGeom prst="line">
                  <a:avLst/>
                </a:prstGeom>
              </p:spPr>
              <p:style>
                <a:lnRef idx="1">
                  <a:schemeClr val="dk1"/>
                </a:lnRef>
                <a:fillRef idx="0">
                  <a:schemeClr val="dk1"/>
                </a:fillRef>
                <a:effectRef idx="0">
                  <a:schemeClr val="dk1"/>
                </a:effectRef>
                <a:fontRef idx="minor">
                  <a:schemeClr val="tx1"/>
                </a:fontRef>
              </p:style>
            </p:cxnSp>
          </p:grpSp>
        </p:grpSp>
        <p:sp>
          <p:nvSpPr>
            <p:cNvPr id="40" name="矩形 39">
              <a:extLst>
                <a:ext uri="{FF2B5EF4-FFF2-40B4-BE49-F238E27FC236}">
                  <a16:creationId xmlns:a16="http://schemas.microsoft.com/office/drawing/2014/main" xmlns="" id="{D9D7C710-8BB4-D64B-B181-683C73B3660B}"/>
                </a:ext>
              </a:extLst>
            </p:cNvPr>
            <p:cNvSpPr/>
            <p:nvPr/>
          </p:nvSpPr>
          <p:spPr>
            <a:xfrm>
              <a:off x="4113976" y="4280422"/>
              <a:ext cx="704850" cy="350043"/>
            </a:xfrm>
            <a:prstGeom prst="rect">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p>
            <a:p>
              <a:pPr algn="ctr"/>
              <a:r>
                <a:rPr kumimoji="1" lang="en-US" altLang="zh-CN" sz="900" dirty="0">
                  <a:solidFill>
                    <a:sysClr val="windowText" lastClr="000000"/>
                  </a:solidFill>
                </a:rPr>
                <a:t>Reg</a:t>
              </a:r>
              <a:r>
                <a:rPr kumimoji="1" lang="zh-Hans" altLang="en-US" sz="900" dirty="0">
                  <a:solidFill>
                    <a:sysClr val="windowText" lastClr="000000"/>
                  </a:solidFill>
                </a:rPr>
                <a:t> （</a:t>
              </a:r>
              <a:r>
                <a:rPr kumimoji="1" lang="en-US" altLang="zh-Hans" sz="900" dirty="0">
                  <a:solidFill>
                    <a:sysClr val="windowText" lastClr="000000"/>
                  </a:solidFill>
                </a:rPr>
                <a:t>tid0</a:t>
              </a:r>
              <a:r>
                <a:rPr kumimoji="1" lang="zh-Hans" altLang="en-US" sz="900" dirty="0">
                  <a:solidFill>
                    <a:sysClr val="windowText" lastClr="000000"/>
                  </a:solidFill>
                </a:rPr>
                <a:t>）</a:t>
              </a:r>
              <a:endParaRPr kumimoji="1" lang="zh-CN" altLang="en-US" sz="900" dirty="0">
                <a:solidFill>
                  <a:sysClr val="windowText" lastClr="000000"/>
                </a:solidFill>
              </a:endParaRPr>
            </a:p>
          </p:txBody>
        </p:sp>
        <p:sp>
          <p:nvSpPr>
            <p:cNvPr id="41" name="矩形 40">
              <a:extLst>
                <a:ext uri="{FF2B5EF4-FFF2-40B4-BE49-F238E27FC236}">
                  <a16:creationId xmlns:a16="http://schemas.microsoft.com/office/drawing/2014/main" xmlns="" id="{AA9FA3D4-9322-4043-92D3-206EBD51BD5E}"/>
                </a:ext>
              </a:extLst>
            </p:cNvPr>
            <p:cNvSpPr/>
            <p:nvPr/>
          </p:nvSpPr>
          <p:spPr>
            <a:xfrm>
              <a:off x="4818826" y="4280421"/>
              <a:ext cx="704850" cy="350043"/>
            </a:xfrm>
            <a:prstGeom prst="rect">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p>
            <a:p>
              <a:pPr lvl="0" algn="ctr"/>
              <a:r>
                <a:rPr kumimoji="1" lang="en-US" altLang="zh-CN" sz="900" dirty="0">
                  <a:solidFill>
                    <a:sysClr val="windowText" lastClr="000000"/>
                  </a:solidFill>
                </a:rPr>
                <a:t>Reg</a:t>
              </a:r>
              <a:r>
                <a:rPr kumimoji="1" lang="zh-Hans" altLang="en-US" sz="900" dirty="0">
                  <a:solidFill>
                    <a:sysClr val="windowText" lastClr="000000"/>
                  </a:solidFill>
                </a:rPr>
                <a:t> （</a:t>
              </a:r>
              <a:r>
                <a:rPr kumimoji="1" lang="en-US" altLang="zh-Hans" sz="900" dirty="0">
                  <a:solidFill>
                    <a:sysClr val="windowText" lastClr="000000"/>
                  </a:solidFill>
                </a:rPr>
                <a:t>tid1</a:t>
              </a:r>
              <a:r>
                <a:rPr kumimoji="1" lang="zh-Hans" altLang="en-US" sz="900" dirty="0">
                  <a:solidFill>
                    <a:sysClr val="windowText" lastClr="000000"/>
                  </a:solidFill>
                </a:rPr>
                <a:t>）</a:t>
              </a:r>
              <a:endParaRPr kumimoji="1" lang="zh-CN" altLang="en-US" sz="900" dirty="0">
                <a:solidFill>
                  <a:sysClr val="windowText" lastClr="000000"/>
                </a:solidFill>
              </a:endParaRPr>
            </a:p>
          </p:txBody>
        </p:sp>
        <p:sp>
          <p:nvSpPr>
            <p:cNvPr id="42" name="矩形 41">
              <a:extLst>
                <a:ext uri="{FF2B5EF4-FFF2-40B4-BE49-F238E27FC236}">
                  <a16:creationId xmlns:a16="http://schemas.microsoft.com/office/drawing/2014/main" xmlns="" id="{2CF5FC5B-C7CC-FC4D-9FF9-9CF73261AAB2}"/>
                </a:ext>
              </a:extLst>
            </p:cNvPr>
            <p:cNvSpPr/>
            <p:nvPr/>
          </p:nvSpPr>
          <p:spPr>
            <a:xfrm>
              <a:off x="5523676" y="4280420"/>
              <a:ext cx="704850" cy="350043"/>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Data</a:t>
              </a:r>
              <a:endParaRPr kumimoji="1" lang="zh-CN" altLang="en-US" dirty="0">
                <a:solidFill>
                  <a:sysClr val="windowText" lastClr="000000"/>
                </a:solidFill>
              </a:endParaRPr>
            </a:p>
          </p:txBody>
        </p:sp>
        <p:sp>
          <p:nvSpPr>
            <p:cNvPr id="43" name="矩形 42">
              <a:extLst>
                <a:ext uri="{FF2B5EF4-FFF2-40B4-BE49-F238E27FC236}">
                  <a16:creationId xmlns:a16="http://schemas.microsoft.com/office/drawing/2014/main" xmlns="" id="{4E49A01C-E5C2-3645-A2C3-42EDBAFCDEFA}"/>
                </a:ext>
              </a:extLst>
            </p:cNvPr>
            <p:cNvSpPr/>
            <p:nvPr/>
          </p:nvSpPr>
          <p:spPr>
            <a:xfrm>
              <a:off x="2666176" y="4280422"/>
              <a:ext cx="914400" cy="357187"/>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Inst.</a:t>
              </a:r>
              <a:endParaRPr kumimoji="1" lang="zh-CN" altLang="en-US" dirty="0"/>
            </a:p>
          </p:txBody>
        </p:sp>
      </p:grpSp>
      <p:cxnSp>
        <p:nvCxnSpPr>
          <p:cNvPr id="54" name="肘形连接符 53">
            <a:extLst>
              <a:ext uri="{FF2B5EF4-FFF2-40B4-BE49-F238E27FC236}">
                <a16:creationId xmlns:a16="http://schemas.microsoft.com/office/drawing/2014/main" xmlns="" id="{27603CE6-E587-2E4C-A217-423E480028F6}"/>
              </a:ext>
            </a:extLst>
          </p:cNvPr>
          <p:cNvCxnSpPr>
            <a:stCxn id="43" idx="0"/>
            <a:endCxn id="28" idx="0"/>
          </p:cNvCxnSpPr>
          <p:nvPr/>
        </p:nvCxnSpPr>
        <p:spPr>
          <a:xfrm rot="5400000" flipH="1" flipV="1">
            <a:off x="5213445" y="1742732"/>
            <a:ext cx="937808" cy="4137572"/>
          </a:xfrm>
          <a:prstGeom prst="bentConnector3">
            <a:avLst>
              <a:gd name="adj1" fmla="val 124376"/>
            </a:avLst>
          </a:prstGeom>
          <a:ln>
            <a:tailEnd type="triangle"/>
          </a:ln>
        </p:spPr>
        <p:style>
          <a:lnRef idx="1">
            <a:schemeClr val="dk1"/>
          </a:lnRef>
          <a:fillRef idx="0">
            <a:schemeClr val="dk1"/>
          </a:fillRef>
          <a:effectRef idx="0">
            <a:schemeClr val="dk1"/>
          </a:effectRef>
          <a:fontRef idx="minor">
            <a:schemeClr val="tx1"/>
          </a:fontRef>
        </p:style>
      </p:cxnSp>
      <p:sp>
        <p:nvSpPr>
          <p:cNvPr id="55" name="矩形 54">
            <a:extLst>
              <a:ext uri="{FF2B5EF4-FFF2-40B4-BE49-F238E27FC236}">
                <a16:creationId xmlns:a16="http://schemas.microsoft.com/office/drawing/2014/main" xmlns="" id="{57E8E112-5C8E-3A4B-A904-4A44E007D52F}"/>
              </a:ext>
            </a:extLst>
          </p:cNvPr>
          <p:cNvSpPr/>
          <p:nvPr/>
        </p:nvSpPr>
        <p:spPr>
          <a:xfrm>
            <a:off x="4481474" y="4072720"/>
            <a:ext cx="1688518" cy="784954"/>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7" name="肘形连接符 56">
            <a:extLst>
              <a:ext uri="{FF2B5EF4-FFF2-40B4-BE49-F238E27FC236}">
                <a16:creationId xmlns:a16="http://schemas.microsoft.com/office/drawing/2014/main" xmlns="" id="{80E55C59-E0DC-F84C-B520-3480F086177E}"/>
              </a:ext>
            </a:extLst>
          </p:cNvPr>
          <p:cNvCxnSpPr>
            <a:cxnSpLocks/>
            <a:stCxn id="55" idx="2"/>
          </p:cNvCxnSpPr>
          <p:nvPr/>
        </p:nvCxnSpPr>
        <p:spPr>
          <a:xfrm rot="16200000" flipH="1">
            <a:off x="5998864" y="4184543"/>
            <a:ext cx="490830" cy="183709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59" name="文本框 58">
            <a:extLst>
              <a:ext uri="{FF2B5EF4-FFF2-40B4-BE49-F238E27FC236}">
                <a16:creationId xmlns:a16="http://schemas.microsoft.com/office/drawing/2014/main" xmlns="" id="{AAF12AD4-1CFB-564E-940C-5888EBA1BA72}"/>
              </a:ext>
            </a:extLst>
          </p:cNvPr>
          <p:cNvSpPr txBox="1"/>
          <p:nvPr/>
        </p:nvSpPr>
        <p:spPr>
          <a:xfrm>
            <a:off x="4771735" y="5713416"/>
            <a:ext cx="1107996" cy="369332"/>
          </a:xfrm>
          <a:prstGeom prst="rect">
            <a:avLst/>
          </a:prstGeom>
          <a:noFill/>
        </p:spPr>
        <p:txBody>
          <a:bodyPr wrap="none" rtlCol="0">
            <a:spAutoFit/>
          </a:bodyPr>
          <a:lstStyle/>
          <a:p>
            <a:r>
              <a:rPr kumimoji="1" lang="zh-CN" altLang="en-US" dirty="0"/>
              <a:t>一种设计</a:t>
            </a:r>
          </a:p>
        </p:txBody>
      </p:sp>
    </p:spTree>
    <p:extLst>
      <p:ext uri="{BB962C8B-B14F-4D97-AF65-F5344CB8AC3E}">
        <p14:creationId xmlns:p14="http://schemas.microsoft.com/office/powerpoint/2010/main" val="1637768674"/>
      </p:ext>
    </p:extLst>
  </p:cSld>
  <p:clrMapOvr>
    <a:masterClrMapping/>
  </p:clrMapOvr>
  <p:timing>
    <p:tnLst>
      <p:par>
        <p:cTn id="1" dur="indefinite" restart="never" nodeType="tmRoot"/>
      </p:par>
    </p:tnLst>
  </p:timing>
</p:sld>
</file>

<file path=ppt/theme/theme1.xml><?xml version="1.0" encoding="utf-8"?>
<a:theme xmlns:a="http://schemas.openxmlformats.org/drawingml/2006/main" name="单线">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329030_TF56180624_Win32" id="{9D727254-2BE9-4C85-8515-511A9B42E99C}" vid="{98F67272-6949-4B1C-8084-EC46719CFC4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3.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单线</Template>
  <TotalTime>0</TotalTime>
  <Words>2646</Words>
  <Application>Microsoft Office PowerPoint</Application>
  <PresentationFormat>宽屏</PresentationFormat>
  <Paragraphs>442</Paragraphs>
  <Slides>72</Slides>
  <Notes>5</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72</vt:i4>
      </vt:variant>
    </vt:vector>
  </HeadingPairs>
  <TitlesOfParts>
    <vt:vector size="89" baseType="lpstr">
      <vt:lpstr>Microsoft YaHei UI</vt:lpstr>
      <vt:lpstr>MS PGothic</vt:lpstr>
      <vt:lpstr>Tenorite</vt:lpstr>
      <vt:lpstr>黑体</vt:lpstr>
      <vt:lpstr>楷体_GB2312</vt:lpstr>
      <vt:lpstr>SimSun</vt:lpstr>
      <vt:lpstr>SimSun</vt:lpstr>
      <vt:lpstr>Arial</vt:lpstr>
      <vt:lpstr>Arial Narrow</vt:lpstr>
      <vt:lpstr>Arial Narrow Bold</vt:lpstr>
      <vt:lpstr>Cambria Math</vt:lpstr>
      <vt:lpstr>Consolas</vt:lpstr>
      <vt:lpstr>Times New Roman</vt:lpstr>
      <vt:lpstr>Wingdings</vt:lpstr>
      <vt:lpstr>单线</vt:lpstr>
      <vt:lpstr>Microsoft Visio 2003-2010 绘图</vt:lpstr>
      <vt:lpstr>文档</vt:lpstr>
      <vt:lpstr>第4章 - 数据级并行：向量体系结构和GPU</vt:lpstr>
      <vt:lpstr>4.1 什么是数据级并行</vt:lpstr>
      <vt:lpstr>数据级并行——任务场景</vt:lpstr>
      <vt:lpstr>数据级并行与SPMD</vt:lpstr>
      <vt:lpstr>数据级并行与SPMD</vt:lpstr>
      <vt:lpstr>数据级并行与SPMD</vt:lpstr>
      <vt:lpstr>ARM A53 架构：观察并找出前端（取址、译码）部分</vt:lpstr>
      <vt:lpstr>数据级并行——传统器件的问题</vt:lpstr>
      <vt:lpstr>数据级并行——SIMD</vt:lpstr>
      <vt:lpstr>数据级并行——SIMD</vt:lpstr>
      <vt:lpstr>数据级并行——向量体系结构和GPU</vt:lpstr>
      <vt:lpstr>数据级并行——向量体系结构和GPU</vt:lpstr>
      <vt:lpstr>4.2 向量体系结构 </vt:lpstr>
      <vt:lpstr>向量 vector</vt:lpstr>
      <vt:lpstr>向量 vector</vt:lpstr>
      <vt:lpstr>向量的串行化计算方式</vt:lpstr>
      <vt:lpstr>向量的计算方式 – 1. 横向计算</vt:lpstr>
      <vt:lpstr>向量的计算方式 – 1. 横向计算</vt:lpstr>
      <vt:lpstr>向量的计算方式 – 2. 纵向计算</vt:lpstr>
      <vt:lpstr>向量的计算方式 – 2. 纵向计算</vt:lpstr>
      <vt:lpstr>向量的计算方式 – 3. 纵横（分组）计算</vt:lpstr>
      <vt:lpstr>向量的计算方式 – 3. 纵横（分组）计算</vt:lpstr>
      <vt:lpstr>向量的计算方式 – 3. 纵横（分组）计算</vt:lpstr>
      <vt:lpstr>向量体系结构 Vector Architecture</vt:lpstr>
      <vt:lpstr>向量体系结构的一些优势</vt:lpstr>
      <vt:lpstr>实例：VMIPS=标量MIPS+逻辑向量扩展 </vt:lpstr>
      <vt:lpstr>向量专用特殊寄存器</vt:lpstr>
      <vt:lpstr>Vmips向量指令格式</vt:lpstr>
      <vt:lpstr>代码：VMIPS vs mips</vt:lpstr>
      <vt:lpstr>向量体系结构的相关概念</vt:lpstr>
      <vt:lpstr>向量体系结构的性能优化</vt:lpstr>
      <vt:lpstr>多车道技术</vt:lpstr>
      <vt:lpstr>链接技术</vt:lpstr>
      <vt:lpstr>链接技术例题</vt:lpstr>
      <vt:lpstr>PowerPoint 演示文稿</vt:lpstr>
      <vt:lpstr>进行向量链接的要求</vt:lpstr>
      <vt:lpstr>编队技术例题</vt:lpstr>
      <vt:lpstr>分段开采技术</vt:lpstr>
      <vt:lpstr>向量体系结构的性能影响因素</vt:lpstr>
      <vt:lpstr>4.3 GPU结构 </vt:lpstr>
      <vt:lpstr>GPU: born with parallelism</vt:lpstr>
      <vt:lpstr>Transistors Dedication</vt:lpstr>
      <vt:lpstr>Computing Pattern</vt:lpstr>
      <vt:lpstr>PowerPoint 演示文稿</vt:lpstr>
      <vt:lpstr>GPGPU’s benefits</vt:lpstr>
      <vt:lpstr>PowerPoint 演示文稿</vt:lpstr>
      <vt:lpstr>Structure of GPGPU Chips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Computing Hierarchy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2022-01-04T05:59:07Z</dcterms:created>
  <dcterms:modified xsi:type="dcterms:W3CDTF">2022-05-23T02:45:40Z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